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FCC27F-58E4-4340-B983-8195E3064B4E}" v="6" dt="2024-08-30T22:25:13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rillo, Genny" userId="2e195fa8-0263-48a7-b0c3-a0622979a722" providerId="ADAL" clId="{5BFCC27F-58E4-4340-B983-8195E3064B4E}"/>
    <pc:docChg chg="modSld">
      <pc:chgData name="Carrillo, Genny" userId="2e195fa8-0263-48a7-b0c3-a0622979a722" providerId="ADAL" clId="{5BFCC27F-58E4-4340-B983-8195E3064B4E}" dt="2024-08-30T22:25:26.170" v="14" actId="14100"/>
      <pc:docMkLst>
        <pc:docMk/>
      </pc:docMkLst>
      <pc:sldChg chg="addSp modSp mod">
        <pc:chgData name="Carrillo, Genny" userId="2e195fa8-0263-48a7-b0c3-a0622979a722" providerId="ADAL" clId="{5BFCC27F-58E4-4340-B983-8195E3064B4E}" dt="2024-08-30T22:25:26.170" v="14" actId="14100"/>
        <pc:sldMkLst>
          <pc:docMk/>
          <pc:sldMk cId="4129296356" sldId="256"/>
        </pc:sldMkLst>
        <pc:spChg chg="add mod">
          <ac:chgData name="Carrillo, Genny" userId="2e195fa8-0263-48a7-b0c3-a0622979a722" providerId="ADAL" clId="{5BFCC27F-58E4-4340-B983-8195E3064B4E}" dt="2024-08-30T22:25:04.468" v="10" actId="14100"/>
          <ac:spMkLst>
            <pc:docMk/>
            <pc:sldMk cId="4129296356" sldId="256"/>
            <ac:spMk id="4" creationId="{04BC6426-D96D-84A8-5865-8B68EBE4395B}"/>
          </ac:spMkLst>
        </pc:spChg>
        <pc:spChg chg="add mod">
          <ac:chgData name="Carrillo, Genny" userId="2e195fa8-0263-48a7-b0c3-a0622979a722" providerId="ADAL" clId="{5BFCC27F-58E4-4340-B983-8195E3064B4E}" dt="2024-08-30T22:25:20.763" v="13" actId="1076"/>
          <ac:spMkLst>
            <pc:docMk/>
            <pc:sldMk cId="4129296356" sldId="256"/>
            <ac:spMk id="6" creationId="{0A651F41-E96D-FCE0-48F3-8DFCE0E0A4AD}"/>
          </ac:spMkLst>
        </pc:spChg>
        <pc:graphicFrameChg chg="mod">
          <ac:chgData name="Carrillo, Genny" userId="2e195fa8-0263-48a7-b0c3-a0622979a722" providerId="ADAL" clId="{5BFCC27F-58E4-4340-B983-8195E3064B4E}" dt="2024-08-30T22:25:26.170" v="14" actId="14100"/>
          <ac:graphicFrameMkLst>
            <pc:docMk/>
            <pc:sldMk cId="4129296356" sldId="256"/>
            <ac:graphicFrameMk id="2" creationId="{B832F88F-CED6-99DF-A16E-4B64604FE11A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1c34f90badf992b/Documentos/Escritorio/asthmaHomeDe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6389904002991"/>
          <c:y val="8.2654887205275446E-2"/>
          <c:w val="0.84095670787805921"/>
          <c:h val="0.67081617167847885"/>
        </c:manualLayout>
      </c:layout>
      <c:barChart>
        <c:barDir val="col"/>
        <c:grouping val="clustered"/>
        <c:varyColors val="0"/>
        <c:ser>
          <c:idx val="0"/>
          <c:order val="0"/>
          <c:tx>
            <c:v>Symptom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Hoja8!$G$10:$G$16</c:f>
              <c:strCache>
                <c:ptCount val="7"/>
                <c:pt idx="0">
                  <c:v>Shortness of breath</c:v>
                </c:pt>
                <c:pt idx="1">
                  <c:v>Chest tightness</c:v>
                </c:pt>
                <c:pt idx="2">
                  <c:v>Wheezing without a cold</c:v>
                </c:pt>
                <c:pt idx="3">
                  <c:v>Coughing</c:v>
                </c:pt>
                <c:pt idx="4">
                  <c:v>Wheezing with a cold</c:v>
                </c:pt>
                <c:pt idx="5">
                  <c:v>Cold</c:v>
                </c:pt>
                <c:pt idx="6">
                  <c:v>Difficulty sleeping due to symptom</c:v>
                </c:pt>
              </c:strCache>
            </c:strRef>
          </c:cat>
          <c:val>
            <c:numRef>
              <c:f>Hoja8!$H$10:$H$16</c:f>
              <c:numCache>
                <c:formatCode>General</c:formatCode>
                <c:ptCount val="7"/>
                <c:pt idx="0">
                  <c:v>14.79</c:v>
                </c:pt>
                <c:pt idx="1">
                  <c:v>7.12</c:v>
                </c:pt>
                <c:pt idx="2">
                  <c:v>13.97</c:v>
                </c:pt>
                <c:pt idx="3">
                  <c:v>29.91</c:v>
                </c:pt>
                <c:pt idx="4">
                  <c:v>23.28</c:v>
                </c:pt>
                <c:pt idx="5">
                  <c:v>23.28</c:v>
                </c:pt>
                <c:pt idx="6">
                  <c:v>23.28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63-447C-86AD-57DC5EA53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4064528"/>
        <c:axId val="624063088"/>
      </c:barChart>
      <c:catAx>
        <c:axId val="624064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24063088"/>
        <c:crosses val="autoZero"/>
        <c:auto val="1"/>
        <c:lblAlgn val="ctr"/>
        <c:lblOffset val="100"/>
        <c:noMultiLvlLbl val="0"/>
      </c:catAx>
      <c:valAx>
        <c:axId val="624063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MX"/>
                  <a:t>Prevalence  (percentage)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240645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05637-F648-5651-7D7B-F0E036583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6FF0F1-0696-AA82-3AD4-AF9E808BA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EB6831-A11D-4D2D-BBD6-0E5CCF88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5177B2-5FAA-7EA6-BB80-20610E73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C9A9D-24E0-24D8-912C-FDAB1F1B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35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FABC2-3A50-39A3-E310-66A20EEAC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228EAE-770B-0ECD-D1EE-3DECE7B8E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96DA2C-3C00-F540-FAA2-D5D8CF04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150F26-65BB-2937-06F0-CC5B91CA7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0012B2-82FC-7519-E6E6-D4BE4926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36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852554-AEC6-A726-0564-B612C342E0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CF2BCC-A192-DCBA-424D-665BF7239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85C116-DE92-42D7-8D9E-AB0003535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435D57-629B-E49E-5EC5-D58C19DFC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6C7F2E-2277-608D-B8BC-07DCB69DE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81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F8F7AF-F242-C73F-E3EB-65C97A5F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548CF7-2125-225E-3CD9-EEF34690D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862222-E4A7-8837-8876-441025D59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1173C5-9E41-DA51-AE0B-5492E2858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CBA95F-58B5-402D-D848-5F972BDD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839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AB1BE-1BE8-FB1F-A9B5-0C98FA214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AA2FA3-7325-BD80-0062-0F456619E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1B56C1-5ED8-DF03-F2A6-01398B263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84FC63-1FF4-BC7B-6828-E371E3CA0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D0838B-B804-16E5-0F62-ECA269FFC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1345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2146B-E4E4-3B61-B4D6-F9C96EA96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AA4C44-DCFB-EC74-8C22-DB015CC7C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FCAA84-174B-73D9-3AF2-38C20AF63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2BA51D-6AA1-3663-93E2-72CC001D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6FD260-BDAE-0908-96D9-48B4D5F8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87523D-4E27-E894-9ED5-C769097AC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9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E1113-C0CF-DB22-F8ED-8A82AD6CF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CDD2B9-DBFC-4D60-42A6-149761A20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B654C4-213F-85F0-0FE3-24E251101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EF8A25-C407-8902-886C-9458149C4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632C955-F736-F9AD-CF77-08F50ECF9A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63D8C78-1FCA-13DE-E54F-D65008D34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DC43105-7D5E-DC9B-8B7D-A13A88709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39E65A7-E834-F86B-72C1-4BCC679B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209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86A60-160A-0CA1-3149-0E883F453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6459BB8-DAD0-3A23-57A9-C6DFD86F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DEB858-E7CC-54FE-7301-49F75D99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A1E056C-002E-2D80-642B-ED6006DA7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09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5BA8350-6410-CD1D-223A-850B7831A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7B59768-C53B-F03C-2847-7B088B916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AA49A9-71CC-7A2C-C359-F7403F19B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558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04BCD-7FBF-D710-7F61-8746A202F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D6FBC4-D36D-1208-D0C2-3DAC77133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D6111E-9290-EBA6-CDFC-894663693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D4B4D1-D7B5-21E0-52CC-95C629D34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DE3306-4C46-158F-12B0-D047C65DD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D04F178-1954-168C-01E5-4E913076F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018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B5628-1709-AA8B-306D-E79E3580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790407-DDD4-EC0E-7A93-C2F76BF1E8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19C8D7-BA33-9FBD-150D-35DE51EA3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A1FD8D-A6AD-CF06-5639-35DBDD29C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9C83DA-F711-A79C-3222-017C94183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D5AE8A-A9C4-923E-93D6-C3CFBAEF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89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CBD681-E437-19CB-D15D-7F33C094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59A54A-C7A3-CDD1-8101-C17387A3E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14597C-5E3C-0153-D919-D9A361378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6771D5-777C-4748-80DF-B1252D45BB16}" type="datetimeFigureOut">
              <a:rPr lang="es-MX" smtClean="0"/>
              <a:t>30/08/2024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9BE445-8A88-AB5F-CAC7-105224BF90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71A0E5-9326-9E8A-BCDD-F220411A3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64F714-1D22-420E-9FFA-789AA03AF21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3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B832F88F-CED6-99DF-A16E-4B64604FE1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723607"/>
              </p:ext>
            </p:extLst>
          </p:nvPr>
        </p:nvGraphicFramePr>
        <p:xfrm>
          <a:off x="764498" y="1059873"/>
          <a:ext cx="10488857" cy="5205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4BC6426-D96D-84A8-5865-8B68EBE4395B}"/>
              </a:ext>
            </a:extLst>
          </p:cNvPr>
          <p:cNvSpPr txBox="1"/>
          <p:nvPr/>
        </p:nvSpPr>
        <p:spPr>
          <a:xfrm>
            <a:off x="1257300" y="322290"/>
            <a:ext cx="10707065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92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noProof="0" dirty="0"/>
              <a:t>Figure 1. Prevalence of asthma symptoms in the last month among children whose parents responded to the home environment and asthma related factors questionnaire (n=365)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651F41-E96D-FCE0-48F3-8DFCE0E0A4AD}"/>
              </a:ext>
            </a:extLst>
          </p:cNvPr>
          <p:cNvSpPr txBox="1"/>
          <p:nvPr/>
        </p:nvSpPr>
        <p:spPr>
          <a:xfrm>
            <a:off x="4314825" y="6405363"/>
            <a:ext cx="609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Asthma Related Symptoms</a:t>
            </a:r>
          </a:p>
        </p:txBody>
      </p:sp>
    </p:spTree>
    <p:extLst>
      <p:ext uri="{BB962C8B-B14F-4D97-AF65-F5344CB8AC3E}">
        <p14:creationId xmlns:p14="http://schemas.microsoft.com/office/powerpoint/2010/main" val="4129296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Nina Mendez Dominguez</dc:creator>
  <cp:lastModifiedBy>Carrillo, Genny</cp:lastModifiedBy>
  <cp:revision>3</cp:revision>
  <dcterms:created xsi:type="dcterms:W3CDTF">2024-06-06T13:09:30Z</dcterms:created>
  <dcterms:modified xsi:type="dcterms:W3CDTF">2024-08-30T22:25:29Z</dcterms:modified>
</cp:coreProperties>
</file>