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0"/>
  </p:notesMasterIdLst>
  <p:sldIdLst>
    <p:sldId id="259" r:id="rId5"/>
    <p:sldId id="311" r:id="rId6"/>
    <p:sldId id="300" r:id="rId7"/>
    <p:sldId id="309" r:id="rId8"/>
    <p:sldId id="31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6F72"/>
    <a:srgbClr val="7D9D9C"/>
    <a:srgbClr val="E4D2AA"/>
    <a:srgbClr val="83B5DA"/>
    <a:srgbClr val="225C8D"/>
    <a:srgbClr val="3C81B8"/>
    <a:srgbClr val="3E5087"/>
    <a:srgbClr val="17253F"/>
    <a:srgbClr val="208590"/>
    <a:srgbClr val="4375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917"/>
    <p:restoredTop sz="95621" autoAdjust="0"/>
  </p:normalViewPr>
  <p:slideViewPr>
    <p:cSldViewPr snapToGrid="0" snapToObjects="1">
      <p:cViewPr varScale="1">
        <p:scale>
          <a:sx n="96" d="100"/>
          <a:sy n="96" d="100"/>
        </p:scale>
        <p:origin x="2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16:24:26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7898 4198 960 0 0,'0'0'-227'0'0,"0"0"-339"0"0,0 0 478 0 0,0 0 149 0 0,0 0 11 0 0,0 0-16 0 0,0 0-16 0 0,0 0-11 0 0,1 0-10 0 0,-1 1 3 0 0,0-1 7 0 0,0 0-8 0 0,0 1 0 0 0,0-1-14 0 0,1 1-43 0 0,0 0 5 0 0,8 11 5841 0 0,-101-6-3873 0 0,92-6-1869 0 0,0 0 34 0 0,-49 5 687 0 0,-68-5 580 0 0,86 0-1221 0 0,-16 0-14 0 0,16 2-120 0 0,6 0 504 0 0,-12-2-135 0 0,37 0-384 0 0,-32 0 400 0 0,-18-1-104 0 0,1 0-163 0 0,17 0-19 0 0,32 1-135 0 0,-23-2 108 0 0,-46 1 422 0 0,36 2-360 0 0,-84 1 104 0 0,-11-8-129 0 0,-60-1 119 0 0,4-6 248 0 0,154 10-354 0 0,-15 2-105 0 0,7 1-12 0 0,13-2 61 0 0,-31-2 28 0 0,-21-2-30 0 0,49 2-53 0 0,-30-5 6 0 0,19 5 28 0 0,-4 1-34 0 0,43 3 0 0 0,-5 0-87 0 0,-67-7 298 0 0,22 6-69 0 0,44 1-146 0 0,-66-5 247 0 0,-54-2-154 0 0,31-4 233 0 0,-52-5 61 0 0,78 7 537 0 0,21 4-2885 0 0,17-1-6683 0 0,28 5 5140 0 0</inkml:trace>
  <inkml:trace contextRef="#ctx0" brushRef="#br0" timeOffset="5760.23">5518 4102 944 0 0,'0'0'-4'0'0,"0"0"196"0"0,0 1 88 0 0,0 2-646 0 0,0 3 544 0 0,-1 0 1814 0 0,-15 0 2036 0 0,-35-15-2431 0 0,-96-6 1098 0 0,-65-21-1978 0 0,49 0 424 0 0,-11 0-269 0 0,65 20-650 0 0,14-5 288 0 0,8 0-253 0 0,31 9 284 0 0,11 3-455 0 0,5-2 11 0 0,-22-3-1 0 0,5 1-43 0 0,19 3-27 0 0,-77-16-17 0 0,24 0 193 0 0,35 11-174 0 0,-27-11 48 0 0,45 14-42 0 0,-20-2 4 0 0,-37-11 55 0 0,62 15 39 0 0,-5-1-1107 0 0,15 0-5202 0 0,19 8 3484 0 0</inkml:trace>
  <inkml:trace contextRef="#ctx0" brushRef="#br0" timeOffset="120472.93">3644 3723 1072 0 0,'1'0'-664'0'0,"5"0"1732"0"0,-4 1-483 0 0,-2 0-468 0 0,0 3-34 0 0,1 0 423 0 0,-1-2 1001 0 0,-4-3 1309 0 0,4 1-2736 0 0,0 0 8 0 0,-21-2 857 0 0,-41-17-153 0 0,19 5 68 0 0,15 8-580 0 0,-1-1-80 0 0,10 1-177 0 0,-30-13 484 0 0,27 13 160 0 0,-26-10-250 0 0,20 3-45 0 0,-59-18 939 0 0,23 3-919 0 0,-14-8 315 0 0,42 21-557 0 0,-39-17 32 0 0,30 16 88 0 0,22 9-178 0 0,-43-20 273 0 0,20 5-229 0 0,30 16-97 0 0,0-1-57 0 0,-87-38 430 0 0,5 1-9 0 0,29 9-253 0 0,-9 0 25 0 0,28 8-101 0 0,25 11-18 0 0,-39-17 36 0 0,2 4-24 0 0,36 15-45 0 0,13 8-37 0 0,-38-21 64 0 0,-11-10-47 0 0,18 11-1 0 0,-15-7 257 0 0,30 18-174 0 0,-3-7-42 0 0,-12-5 98 0 0,28 13-116 0 0,-51-36 26 0 0,42 35-45 0 0,-13-8 15 0 0,-12-11 8 0 0,5 2-61 0 0,-10-9 53 0 0,20 13 21 0 0,0-1-84 0 0,-19-12 92 0 0,-11-13-35 0 0,48 35-63 0 0,-32-31 49 0 0,16 26-5 0 0,-20-17 36 0 0,22 11-43 0 0,-21-20 54 0 0,40 42-476 0 0,-17-15 210 0 0,17 3-9221 0 0,11 16 4793 0 0</inkml:trace>
  <inkml:trace contextRef="#ctx0" brushRef="#br0" timeOffset="136942.41">1175 2407 848 0 0,'0'0'-66'0'0,"0"0"-91"0"0,1 2 377 0 0,0-1-55 0 0,-1-1 132 0 0,0 0-275 0 0,0 0-13 0 0,0 1-1 0 0,-1-1-5 0 0,1 0-5 0 0,0 0-6 0 0,-1 1-3 0 0,1-1 19 0 0,0 0 4 0 0,0 1 113 0 0,-1 1-1 0 0,1-1 1 0 0,0 1 0 0 0,-1-1-1 0 0,1 1 1 0 0,0-1 0 0 0,0 0-1 0 0,0 1 1 0 0,0-1-1 0 0,1 1 1 0 0,-1-1 0 0 0,0 1-1 0 0,0-1 1 0 0,1 0-1 0 0,-1 1 1 0 0,1-1 0 0 0,-1 0-1 0 0,1 1 1 0 0,0-1-1 0 0,0 0 1 0 0,-1 0 0 0 0,1 1-1 0 0,0-1 1 0 0,0 0-1 0 0,0 0 1 0 0,0 0 0 0 0,0 0-1 0 0,1 0 1 0 0,-1-1-1 0 0,0 1 1 0 0,0 0 0 0 0,0 0-1 0 0,2 0-124 0 0,2 4 645 0 0,-4-5-534 0 0,-1 0 12 0 0,22 19 1144 0 0,13 4-1153 0 0,-35-22-86 0 0,0-1-22 0 0,0 0 51 0 0,0 0 18 0 0,0 0-6 0 0,-24-21 1983 0 0,-48-50-1004 0 0,34 31-615 0 0,-19-13 343 0 0,14 13 402 0 0,17 4-437 0 0,16 21-206 0 0,-45-53 521 0 0,-14-4-851 0 0,34 21 548 0 0,34 50-696 0 0,-11-21 204 0 0,-32-36-185 0 0,-7-9 6 0 0,18 19 146 0 0,11 17-116 0 0,4 1-112 0 0,4 6-11 0 0,-31-40 268 0 0,22 33-83 0 0,8 9-158 0 0,-13-19 32 0 0,6-4-37 0 0,-10-16 14 0 0,-3 9-13 0 0,-13-31-16 0 0,29 44 23 0 0,-7-12-9 0 0,15 18-50 0 0,-11-38 24 0 0,-3 6 80 0 0,11 38-88 0 0,-8-26 256 0 0,-9-20 196 0 0,8 6-386 0 0,-15-69 535 0 0,-15-60-157 0 0,23 97-374 0 0,15 2 12 0 0,-9-4-43 0 0,11 37 50 0 0,6 18 1 0 0,1-5-14 0 0,1 12-114 0 0,5 13-767 0 0,1 18-2858 0 0,0-1-4347 0 0,0 5 3701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C66E40-8699-4187-9204-BDA072B20C6E}" type="datetimeFigureOut">
              <a:rPr lang="en-GB" smtClean="0"/>
              <a:t>11/11/2023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C51E28-ED94-4971-B529-9F4666C202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1251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C51E28-ED94-4971-B529-9F4666C2021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5718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3281D-0429-4B13-AEE9-258E45453EF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2031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C51E28-ED94-4971-B529-9F4666C2021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394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3281D-0429-4B13-AEE9-258E45453EF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6350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DA8EC-340A-FC49-A1F9-D0E04FBD2C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2948" y="2381250"/>
            <a:ext cx="6845476" cy="1595437"/>
          </a:xfrm>
        </p:spPr>
        <p:txBody>
          <a:bodyPr lIns="0" tIns="0" rIns="0" bIns="0" anchor="b">
            <a:normAutofit/>
          </a:bodyPr>
          <a:lstStyle>
            <a:lvl1pPr algn="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139BB2-25C0-4B4D-A127-A4CD02893F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2949" y="4124325"/>
            <a:ext cx="6845475" cy="828674"/>
          </a:xfrm>
        </p:spPr>
        <p:txBody>
          <a:bodyPr lIns="0" tIns="0" rIns="0" bIns="0" anchor="t" anchorCtr="0"/>
          <a:lstStyle>
            <a:lvl1pPr marL="0" indent="0" algn="r">
              <a:buNone/>
              <a:defRPr sz="2400">
                <a:solidFill>
                  <a:srgbClr val="43A1C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4796-6C57-ED49-8D4D-295FD4B0B3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56308" y="5711671"/>
            <a:ext cx="2142116" cy="64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871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8F3F0-F015-634D-9909-42289633D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01462"/>
            <a:ext cx="3932237" cy="145472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A5D09-F62E-5544-8C7E-135DE8D20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828925"/>
            <a:ext cx="6172200" cy="2762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BF47E2-979F-7E46-AEEE-67265CE19F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28925"/>
            <a:ext cx="3932237" cy="2762250"/>
          </a:xfrm>
        </p:spPr>
        <p:txBody>
          <a:bodyPr/>
          <a:lstStyle>
            <a:lvl1pPr marL="0" indent="0">
              <a:buNone/>
              <a:defRPr sz="1600">
                <a:solidFill>
                  <a:srgbClr val="43A1C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8EDE7C-BB63-D640-B801-885CEFD369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020" y="305548"/>
            <a:ext cx="1764479" cy="52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93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C0D9BF-18BD-6B4D-8876-FF0CCA3C12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01462"/>
            <a:ext cx="6172200" cy="42897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EA4083E-259C-7848-A1CE-E4A4EF7A3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01462"/>
            <a:ext cx="3932237" cy="145472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4177F09-151F-1D4E-B779-7E51C1B0D7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28925"/>
            <a:ext cx="3932237" cy="2762250"/>
          </a:xfrm>
        </p:spPr>
        <p:txBody>
          <a:bodyPr/>
          <a:lstStyle>
            <a:lvl1pPr marL="0" indent="0">
              <a:buNone/>
              <a:defRPr sz="1600">
                <a:solidFill>
                  <a:srgbClr val="43A1C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241971-C86E-7A4A-9BC0-623BE7B21E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020" y="305548"/>
            <a:ext cx="1764479" cy="52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06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C845C-308D-4548-8765-493D924C2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65275"/>
            <a:ext cx="10515600" cy="1325563"/>
          </a:xfrm>
        </p:spPr>
        <p:txBody>
          <a:bodyPr lIns="0" tIns="0" rIns="0" bIns="0" anchor="t" anchorCtr="0"/>
          <a:lstStyle>
            <a:lvl1pPr>
              <a:defRPr>
                <a:solidFill>
                  <a:srgbClr val="15263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0352B3-04B0-4F46-8237-48E4B671A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24199"/>
            <a:ext cx="10515600" cy="2628901"/>
          </a:xfrm>
        </p:spPr>
        <p:txBody>
          <a:bodyPr lIns="0" tIns="0" rIns="0" bIns="0" anchor="t" anchorCtr="0"/>
          <a:lstStyle>
            <a:lvl1pPr>
              <a:defRPr>
                <a:solidFill>
                  <a:srgbClr val="15263E"/>
                </a:solidFill>
              </a:defRPr>
            </a:lvl1pPr>
            <a:lvl2pPr>
              <a:defRPr>
                <a:solidFill>
                  <a:srgbClr val="15263E"/>
                </a:solidFill>
              </a:defRPr>
            </a:lvl2pPr>
            <a:lvl3pPr>
              <a:defRPr>
                <a:solidFill>
                  <a:srgbClr val="15263E"/>
                </a:solidFill>
              </a:defRPr>
            </a:lvl3pPr>
            <a:lvl4pPr>
              <a:defRPr>
                <a:solidFill>
                  <a:srgbClr val="15263E"/>
                </a:solidFill>
              </a:defRPr>
            </a:lvl4pPr>
            <a:lvl5pPr>
              <a:defRPr>
                <a:solidFill>
                  <a:srgbClr val="15263E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253E8D-C601-964B-95B8-CE54EA2FC9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020" y="305548"/>
            <a:ext cx="1764479" cy="52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812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219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C01D7-B808-3A42-8490-86AB7314E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39408"/>
            <a:ext cx="10515600" cy="2593397"/>
          </a:xfrm>
        </p:spPr>
        <p:txBody>
          <a:bodyPr lIns="0" tIns="0" rIns="0" bIns="0" anchor="b"/>
          <a:lstStyle>
            <a:lvl1pPr>
              <a:defRPr sz="6000">
                <a:solidFill>
                  <a:srgbClr val="15263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1460BD-C5AC-F24C-97FA-B3863D0261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lIns="0" tIns="0" rIns="0" bIns="0"/>
          <a:lstStyle>
            <a:lvl1pPr marL="0" indent="0">
              <a:buNone/>
              <a:defRPr sz="2400">
                <a:solidFill>
                  <a:srgbClr val="15263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5722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3653F-A14B-934F-BF97-AA79E32D4A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3400"/>
            <a:ext cx="5181600" cy="26892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93F7CA-EB6D-4F4F-B9C9-89A823BF80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3400"/>
            <a:ext cx="5181600" cy="26892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4B078F-57F1-D64F-87EE-70D20CF2E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65275"/>
            <a:ext cx="10515600" cy="1325563"/>
          </a:xfrm>
        </p:spPr>
        <p:txBody>
          <a:bodyPr lIns="0" tIns="0" rIns="0" bIns="0" anchor="t" anchorCtr="0"/>
          <a:lstStyle>
            <a:lvl1pPr>
              <a:defRPr>
                <a:solidFill>
                  <a:srgbClr val="15263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6D4CCE-D39A-E245-9EC4-36CDE0150F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020" y="305548"/>
            <a:ext cx="1764479" cy="52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70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339D80-3873-3244-A17C-0367D565C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871788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C7398A-94F6-C74C-8FD8-591F39B501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695700"/>
            <a:ext cx="5157787" cy="2247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874153-B79B-0E4F-8AE2-C5BEAD934B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871788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461F1C-5285-8D45-AA96-229F448A65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695700"/>
            <a:ext cx="5183188" cy="2247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9A7E79F-AE5C-9042-84DF-514179E8D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65275"/>
            <a:ext cx="10515600" cy="1325563"/>
          </a:xfrm>
        </p:spPr>
        <p:txBody>
          <a:bodyPr lIns="0" tIns="0" rIns="0" bIns="0" anchor="t" anchorCtr="0"/>
          <a:lstStyle>
            <a:lvl1pPr>
              <a:defRPr>
                <a:solidFill>
                  <a:srgbClr val="15263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4FD5F2-623D-E84D-BCD1-8D6E6B83F2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020" y="305548"/>
            <a:ext cx="1764479" cy="52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61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EE783F3-D80A-964B-82AD-E7C94A037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9250" y="308970"/>
            <a:ext cx="8560242" cy="525918"/>
          </a:xfrm>
        </p:spPr>
        <p:txBody>
          <a:bodyPr lIns="0" tIns="0" rIns="0" bIns="0" anchor="t" anchorCtr="0"/>
          <a:lstStyle>
            <a:lvl1pPr>
              <a:defRPr>
                <a:solidFill>
                  <a:srgbClr val="15263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4B37E8-5099-BD4A-9EDE-8129CFC235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020" y="305548"/>
            <a:ext cx="1764479" cy="52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22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EE783F3-D80A-964B-82AD-E7C94A037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65275"/>
            <a:ext cx="10515600" cy="1325563"/>
          </a:xfrm>
        </p:spPr>
        <p:txBody>
          <a:bodyPr lIns="0" tIns="0" rIns="0" bIns="0" anchor="t" anchorCtr="0"/>
          <a:lstStyle>
            <a:lvl1pPr>
              <a:defRPr>
                <a:solidFill>
                  <a:srgbClr val="15263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B30EE9-7448-B64A-8A39-548629DD53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020" y="305548"/>
            <a:ext cx="1764479" cy="52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946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34B46E-8D2B-3B45-B576-D9EEB3F04F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020" y="305548"/>
            <a:ext cx="1764479" cy="52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957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29540A-257A-0546-A819-E273C7A03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CA06A7-70B3-7D40-B490-ABAE8AAF8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3976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1" r:id="rId4"/>
    <p:sldLayoutId id="2147483652" r:id="rId5"/>
    <p:sldLayoutId id="2147483653" r:id="rId6"/>
    <p:sldLayoutId id="2147483659" r:id="rId7"/>
    <p:sldLayoutId id="2147483654" r:id="rId8"/>
    <p:sldLayoutId id="2147483655" r:id="rId9"/>
    <p:sldLayoutId id="2147483656" r:id="rId10"/>
    <p:sldLayoutId id="21474836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5263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5263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5263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5263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5263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5263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4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png"/><Relationship Id="rId18" Type="http://schemas.openxmlformats.org/officeDocument/2006/relationships/image" Target="../media/image18.png"/><Relationship Id="rId21" Type="http://schemas.openxmlformats.org/officeDocument/2006/relationships/customXml" Target="../ink/ink1.xml"/><Relationship Id="rId12" Type="http://schemas.openxmlformats.org/officeDocument/2006/relationships/image" Target="../media/image14.png"/><Relationship Id="rId17" Type="http://schemas.openxmlformats.org/officeDocument/2006/relationships/image" Target="../media/image17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0.png"/><Relationship Id="rId6" Type="http://schemas.openxmlformats.org/officeDocument/2006/relationships/image" Target="../media/image150.png"/><Relationship Id="rId24" Type="http://schemas.openxmlformats.org/officeDocument/2006/relationships/image" Target="../media/image23.jpeg"/><Relationship Id="rId15" Type="http://schemas.openxmlformats.org/officeDocument/2006/relationships/image" Target="../media/image15.png"/><Relationship Id="rId5" Type="http://schemas.openxmlformats.org/officeDocument/2006/relationships/image" Target="../media/image140.png"/><Relationship Id="rId23" Type="http://schemas.openxmlformats.org/officeDocument/2006/relationships/image" Target="../media/image22.svg"/><Relationship Id="rId10" Type="http://schemas.openxmlformats.org/officeDocument/2006/relationships/image" Target="../media/image19.png"/><Relationship Id="rId19" Type="http://schemas.openxmlformats.org/officeDocument/2006/relationships/image" Target="../media/image19.tif"/><Relationship Id="rId14" Type="http://schemas.openxmlformats.org/officeDocument/2006/relationships/image" Target="../media/image23.png"/><Relationship Id="rId22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151D8B-1001-1B51-51DB-2DF6C67D9C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2950" y="4203153"/>
            <a:ext cx="6845475" cy="431909"/>
          </a:xfrm>
        </p:spPr>
        <p:txBody>
          <a:bodyPr/>
          <a:lstStyle/>
          <a:p>
            <a:r>
              <a:rPr lang="en-US" dirty="0"/>
              <a:t>CMAC Open Days</a:t>
            </a:r>
            <a:r>
              <a:rPr lang="en-US"/>
              <a:t>, 15/11/2023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310AAF8-4138-43FB-A57A-5C1CFE6BA8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2365" y="1140256"/>
            <a:ext cx="6886060" cy="2783991"/>
          </a:xfrm>
        </p:spPr>
        <p:txBody>
          <a:bodyPr>
            <a:noAutofit/>
          </a:bodyPr>
          <a:lstStyle/>
          <a:p>
            <a:r>
              <a:rPr lang="en-US" sz="3500" b="1" dirty="0"/>
              <a:t>Understanding solvent-induced phase transformations driven by anomalous mass transfer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479DC93-1E57-4FAD-8A62-69143CD004E1}"/>
              </a:ext>
            </a:extLst>
          </p:cNvPr>
          <p:cNvSpPr txBox="1">
            <a:spLocks/>
          </p:cNvSpPr>
          <p:nvPr/>
        </p:nvSpPr>
        <p:spPr>
          <a:xfrm>
            <a:off x="3261361" y="4695784"/>
            <a:ext cx="8137064" cy="143930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43A1C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1526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1526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526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526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schemeClr val="bg1"/>
                </a:solidFill>
              </a:rPr>
              <a:t>Irene Moreno Flores</a:t>
            </a:r>
          </a:p>
          <a:p>
            <a:r>
              <a:rPr lang="en-US" sz="2200" dirty="0">
                <a:solidFill>
                  <a:schemeClr val="bg1"/>
                </a:solidFill>
              </a:rPr>
              <a:t>Supervisor: Dr Javier Cardona</a:t>
            </a:r>
          </a:p>
        </p:txBody>
      </p:sp>
    </p:spTree>
    <p:extLst>
      <p:ext uri="{BB962C8B-B14F-4D97-AF65-F5344CB8AC3E}">
        <p14:creationId xmlns:p14="http://schemas.microsoft.com/office/powerpoint/2010/main" val="3413055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ou">
            <a:hlinkClick r:id="" action="ppaction://media"/>
            <a:extLst>
              <a:ext uri="{FF2B5EF4-FFF2-40B4-BE49-F238E27FC236}">
                <a16:creationId xmlns:a16="http://schemas.microsoft.com/office/drawing/2014/main" id="{5FC526F8-3DE1-48B4-80B0-10CB477597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43649" y="2449083"/>
            <a:ext cx="2286000" cy="3048000"/>
          </a:xfrm>
          <a:prstGeom prst="rect">
            <a:avLst/>
          </a:prstGeom>
        </p:spPr>
      </p:pic>
      <p:pic>
        <p:nvPicPr>
          <p:cNvPr id="2" name="mpeglink_movie_fixed">
            <a:hlinkClick r:id="" action="ppaction://media"/>
            <a:extLst>
              <a:ext uri="{FF2B5EF4-FFF2-40B4-BE49-F238E27FC236}">
                <a16:creationId xmlns:a16="http://schemas.microsoft.com/office/drawing/2014/main" id="{D194E69E-88EB-4731-B4A3-704463F69F5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98426" y="2252303"/>
            <a:ext cx="5753311" cy="374523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E50398D-E3F2-4E24-9F25-0721AC991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9250" y="308970"/>
            <a:ext cx="8560242" cy="525918"/>
          </a:xfrm>
        </p:spPr>
        <p:txBody>
          <a:bodyPr>
            <a:normAutofit/>
          </a:bodyPr>
          <a:lstStyle/>
          <a:p>
            <a:r>
              <a:rPr lang="es-ES" sz="3600" b="1" dirty="0"/>
              <a:t>At a </a:t>
            </a:r>
            <a:r>
              <a:rPr lang="es-ES" sz="3600" b="1" dirty="0" err="1"/>
              <a:t>glance</a:t>
            </a:r>
            <a:endParaRPr lang="en-GB" sz="36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BA738A-6267-4353-A787-3E7E9CA8DFF7}"/>
              </a:ext>
            </a:extLst>
          </p:cNvPr>
          <p:cNvSpPr/>
          <p:nvPr/>
        </p:nvSpPr>
        <p:spPr>
          <a:xfrm>
            <a:off x="2012319" y="5744155"/>
            <a:ext cx="2417330" cy="710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500"/>
              </a:spcAft>
            </a:pPr>
            <a:r>
              <a:rPr lang="es-ES" b="1" dirty="0" err="1">
                <a:latin typeface="Calibri" panose="020F0502020204030204" pitchFamily="34" charset="0"/>
                <a:cs typeface="Calibri" panose="020F0502020204030204" pitchFamily="34" charset="0"/>
              </a:rPr>
              <a:t>DataFactory</a:t>
            </a:r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>
              <a:spcAft>
                <a:spcPts val="500"/>
              </a:spcAft>
            </a:pP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Isoniazid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cyclohexane</a:t>
            </a: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37D2AB-421A-428B-BEA1-74850B8B989C}"/>
              </a:ext>
            </a:extLst>
          </p:cNvPr>
          <p:cNvSpPr/>
          <p:nvPr/>
        </p:nvSpPr>
        <p:spPr>
          <a:xfrm>
            <a:off x="626484" y="1432707"/>
            <a:ext cx="1012525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500"/>
              </a:spcAft>
            </a:pPr>
            <a:r>
              <a:rPr lang="es-E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Phase-field</a:t>
            </a:r>
            <a:r>
              <a:rPr lang="es-E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models</a:t>
            </a:r>
            <a:r>
              <a:rPr lang="es-E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es-E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simulate</a:t>
            </a:r>
            <a:r>
              <a:rPr lang="es-E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mass</a:t>
            </a:r>
            <a:r>
              <a:rPr lang="es-E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transfer and </a:t>
            </a:r>
            <a:r>
              <a:rPr lang="es-E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phase</a:t>
            </a:r>
            <a:r>
              <a:rPr lang="es-E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transformations</a:t>
            </a:r>
            <a:endParaRPr lang="es-E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6544714-2B20-4661-9EC2-DC4D423C1021}"/>
              </a:ext>
            </a:extLst>
          </p:cNvPr>
          <p:cNvSpPr txBox="1">
            <a:spLocks/>
          </p:cNvSpPr>
          <p:nvPr/>
        </p:nvSpPr>
        <p:spPr>
          <a:xfrm>
            <a:off x="11722544" y="6401656"/>
            <a:ext cx="184536" cy="25259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5263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sz="1800" b="1" dirty="0"/>
              <a:t>1</a:t>
            </a:r>
            <a:endParaRPr lang="en-GB" sz="1800" b="1" dirty="0"/>
          </a:p>
        </p:txBody>
      </p:sp>
    </p:spTree>
    <p:extLst>
      <p:ext uri="{BB962C8B-B14F-4D97-AF65-F5344CB8AC3E}">
        <p14:creationId xmlns:p14="http://schemas.microsoft.com/office/powerpoint/2010/main" val="306042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39CC586-EACE-3358-2289-E22A56F39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9250" y="308970"/>
            <a:ext cx="8560242" cy="525918"/>
          </a:xfrm>
        </p:spPr>
        <p:txBody>
          <a:bodyPr>
            <a:normAutofit/>
          </a:bodyPr>
          <a:lstStyle/>
          <a:p>
            <a:r>
              <a:rPr lang="es-ES" sz="3600" b="1" dirty="0" err="1"/>
              <a:t>Background</a:t>
            </a:r>
            <a:r>
              <a:rPr lang="es-ES" sz="3600" b="1" dirty="0"/>
              <a:t> and </a:t>
            </a:r>
            <a:r>
              <a:rPr lang="es-ES" sz="3600" b="1" dirty="0" err="1"/>
              <a:t>motivation</a:t>
            </a:r>
            <a:endParaRPr lang="en-GB" sz="36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F2BFB7-780B-D7EC-968C-A4A9884606BB}"/>
              </a:ext>
            </a:extLst>
          </p:cNvPr>
          <p:cNvSpPr txBox="1"/>
          <p:nvPr/>
        </p:nvSpPr>
        <p:spPr>
          <a:xfrm>
            <a:off x="360217" y="6374062"/>
            <a:ext cx="111944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[1] </a:t>
            </a:r>
            <a:r>
              <a:rPr lang="en-GB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Graph created by D. McKechnie</a:t>
            </a: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EE3453C-3EEF-48A1-838A-6DCC0F969E43}"/>
              </a:ext>
            </a:extLst>
          </p:cNvPr>
          <p:cNvSpPr/>
          <p:nvPr/>
        </p:nvSpPr>
        <p:spPr>
          <a:xfrm>
            <a:off x="5797343" y="2674813"/>
            <a:ext cx="45712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500"/>
              </a:spcAft>
            </a:pPr>
            <a:r>
              <a:rPr lang="es-ES" b="1" dirty="0" err="1">
                <a:latin typeface="Calibri" panose="020F0502020204030204" pitchFamily="34" charset="0"/>
                <a:cs typeface="Calibri" panose="020F0502020204030204" pitchFamily="34" charset="0"/>
              </a:rPr>
              <a:t>Current</a:t>
            </a:r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b="1" dirty="0" err="1">
                <a:latin typeface="Calibri" panose="020F0502020204030204" pitchFamily="34" charset="0"/>
                <a:cs typeface="Calibri" panose="020F0502020204030204" pitchFamily="34" charset="0"/>
              </a:rPr>
              <a:t>understanding</a:t>
            </a:r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mixing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evolves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through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black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line (ideal)</a:t>
            </a:r>
            <a:endParaRPr lang="es-E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0362111-CD9C-4013-AD2A-93714680ABFB}"/>
              </a:ext>
            </a:extLst>
          </p:cNvPr>
          <p:cNvSpPr/>
          <p:nvPr/>
        </p:nvSpPr>
        <p:spPr>
          <a:xfrm>
            <a:off x="5797344" y="3565993"/>
            <a:ext cx="45258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500"/>
              </a:spcAft>
            </a:pPr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Green line: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Desired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outcome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still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achieved</a:t>
            </a:r>
            <a:endParaRPr lang="es-E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5A96BD9-B786-4588-AD4E-BD1CAACF2935}"/>
              </a:ext>
            </a:extLst>
          </p:cNvPr>
          <p:cNvSpPr/>
          <p:nvPr/>
        </p:nvSpPr>
        <p:spPr>
          <a:xfrm>
            <a:off x="5797344" y="3935325"/>
            <a:ext cx="48648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500"/>
              </a:spcAft>
            </a:pP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Blue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area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s-ES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Appearance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undesired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crystal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phase</a:t>
            </a:r>
            <a:endParaRPr lang="es-E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330588C-C31B-4A4B-AC8C-BA990D5F3135}"/>
              </a:ext>
            </a:extLst>
          </p:cNvPr>
          <p:cNvSpPr/>
          <p:nvPr/>
        </p:nvSpPr>
        <p:spPr>
          <a:xfrm>
            <a:off x="5797344" y="4304657"/>
            <a:ext cx="48648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500"/>
              </a:spcAft>
            </a:pP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 line:</a:t>
            </a:r>
            <a:r>
              <a:rPr lang="es-ES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liquid-liquid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phase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splits</a:t>
            </a:r>
            <a:endParaRPr lang="es-E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D3AD9F2-C6A6-4BEC-B7E4-AFEFA7C5C20F}"/>
              </a:ext>
            </a:extLst>
          </p:cNvPr>
          <p:cNvSpPr/>
          <p:nvPr/>
        </p:nvSpPr>
        <p:spPr>
          <a:xfrm>
            <a:off x="319843" y="5181860"/>
            <a:ext cx="4914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500"/>
              </a:spcAft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[1]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CCBAD7D-44B9-4A22-BE0A-0ECB61DDA837}"/>
              </a:ext>
            </a:extLst>
          </p:cNvPr>
          <p:cNvSpPr/>
          <p:nvPr/>
        </p:nvSpPr>
        <p:spPr>
          <a:xfrm>
            <a:off x="6634503" y="5055158"/>
            <a:ext cx="42073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Accurate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modelling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antisolvent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cooling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seeded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unseeded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crystallisation</a:t>
            </a:r>
            <a:endParaRPr lang="es-E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6E21286-CFF8-4DC3-8585-CDD9D6037E51}"/>
              </a:ext>
            </a:extLst>
          </p:cNvPr>
          <p:cNvSpPr/>
          <p:nvPr/>
        </p:nvSpPr>
        <p:spPr>
          <a:xfrm>
            <a:off x="5797344" y="5196052"/>
            <a:ext cx="9202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500"/>
              </a:spcAft>
            </a:pPr>
            <a:r>
              <a:rPr lang="es-ES" b="1" dirty="0" err="1">
                <a:latin typeface="Calibri" panose="020F0502020204030204" pitchFamily="34" charset="0"/>
                <a:cs typeface="Calibri" panose="020F0502020204030204" pitchFamily="34" charset="0"/>
              </a:rPr>
              <a:t>Aim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6" name="Picture 45" descr="Shape, arrow&#10;&#10;Description automatically generated">
            <a:extLst>
              <a:ext uri="{FF2B5EF4-FFF2-40B4-BE49-F238E27FC236}">
                <a16:creationId xmlns:a16="http://schemas.microsoft.com/office/drawing/2014/main" id="{A7392363-50CD-4C71-AAC3-F612BE7972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401" y="2370134"/>
            <a:ext cx="3987644" cy="3102764"/>
          </a:xfrm>
          <a:prstGeom prst="rect">
            <a:avLst/>
          </a:prstGeom>
        </p:spPr>
      </p:pic>
      <p:pic>
        <p:nvPicPr>
          <p:cNvPr id="47" name="Picture 46" descr="Shape, arrow&#10;&#10;Description automatically generated">
            <a:extLst>
              <a:ext uri="{FF2B5EF4-FFF2-40B4-BE49-F238E27FC236}">
                <a16:creationId xmlns:a16="http://schemas.microsoft.com/office/drawing/2014/main" id="{EBD481CF-B674-41DD-8ABC-E78A7AF037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" y="2370134"/>
            <a:ext cx="4118110" cy="3102764"/>
          </a:xfrm>
          <a:prstGeom prst="rect">
            <a:avLst/>
          </a:prstGeom>
        </p:spPr>
      </p:pic>
      <p:pic>
        <p:nvPicPr>
          <p:cNvPr id="48" name="Picture 47" descr="Shape&#10;&#10;Description automatically generated">
            <a:extLst>
              <a:ext uri="{FF2B5EF4-FFF2-40B4-BE49-F238E27FC236}">
                <a16:creationId xmlns:a16="http://schemas.microsoft.com/office/drawing/2014/main" id="{63FF0ACC-E02A-4618-877C-402AEACE07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" y="2366996"/>
            <a:ext cx="4118110" cy="3102764"/>
          </a:xfrm>
          <a:prstGeom prst="rect">
            <a:avLst/>
          </a:prstGeom>
        </p:spPr>
      </p:pic>
      <p:pic>
        <p:nvPicPr>
          <p:cNvPr id="49" name="Picture 48" descr="Shape&#10;&#10;Description automatically generated">
            <a:extLst>
              <a:ext uri="{FF2B5EF4-FFF2-40B4-BE49-F238E27FC236}">
                <a16:creationId xmlns:a16="http://schemas.microsoft.com/office/drawing/2014/main" id="{919CBFF2-CC64-43CD-9ED0-149C76F445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633" y="2368636"/>
            <a:ext cx="4118110" cy="3102764"/>
          </a:xfrm>
          <a:prstGeom prst="rect">
            <a:avLst/>
          </a:prstGeom>
        </p:spPr>
      </p:pic>
      <p:pic>
        <p:nvPicPr>
          <p:cNvPr id="50" name="Picture 49" descr="Shape&#10;&#10;Description automatically generated">
            <a:extLst>
              <a:ext uri="{FF2B5EF4-FFF2-40B4-BE49-F238E27FC236}">
                <a16:creationId xmlns:a16="http://schemas.microsoft.com/office/drawing/2014/main" id="{701AAD3A-BE1E-4249-AC3C-C1FB591B45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394" y="2371809"/>
            <a:ext cx="4118110" cy="3102764"/>
          </a:xfrm>
          <a:prstGeom prst="rect">
            <a:avLst/>
          </a:prstGeom>
        </p:spPr>
      </p:pic>
      <p:pic>
        <p:nvPicPr>
          <p:cNvPr id="51" name="Picture 50" descr="A picture containing shape&#10;&#10;Description automatically generated">
            <a:extLst>
              <a:ext uri="{FF2B5EF4-FFF2-40B4-BE49-F238E27FC236}">
                <a16:creationId xmlns:a16="http://schemas.microsoft.com/office/drawing/2014/main" id="{82537A2C-9E0F-435D-9A1F-6C78E92DD2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217" y="2096878"/>
            <a:ext cx="4748176" cy="3376986"/>
          </a:xfrm>
          <a:prstGeom prst="rect">
            <a:avLst/>
          </a:prstGeom>
        </p:spPr>
      </p:pic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48BF8971-F10C-47B7-A7B7-C084C389087A}"/>
              </a:ext>
            </a:extLst>
          </p:cNvPr>
          <p:cNvSpPr/>
          <p:nvPr/>
        </p:nvSpPr>
        <p:spPr>
          <a:xfrm>
            <a:off x="248624" y="2519140"/>
            <a:ext cx="1548000" cy="1224000"/>
          </a:xfrm>
          <a:prstGeom prst="round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E1A5B874-22CC-4349-AA62-B40C2F31D18B}"/>
              </a:ext>
            </a:extLst>
          </p:cNvPr>
          <p:cNvSpPr/>
          <p:nvPr/>
        </p:nvSpPr>
        <p:spPr>
          <a:xfrm>
            <a:off x="3655532" y="1970836"/>
            <a:ext cx="1548000" cy="1224000"/>
          </a:xfrm>
          <a:prstGeom prst="roundRect">
            <a:avLst/>
          </a:prstGeom>
          <a:solidFill>
            <a:srgbClr val="2B7EA7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82D5D7B9-A92D-4541-9B4E-5B195427B8BC}"/>
              </a:ext>
            </a:extLst>
          </p:cNvPr>
          <p:cNvSpPr/>
          <p:nvPr/>
        </p:nvSpPr>
        <p:spPr>
          <a:xfrm>
            <a:off x="3663308" y="3158791"/>
            <a:ext cx="1548000" cy="1224000"/>
          </a:xfrm>
          <a:prstGeom prst="roundRect">
            <a:avLst/>
          </a:prstGeom>
          <a:solidFill>
            <a:srgbClr val="C0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F7A62FD3-FFFF-4F43-9F95-9E6AB9AA6128}"/>
              </a:ext>
            </a:extLst>
          </p:cNvPr>
          <p:cNvSpPr txBox="1">
            <a:spLocks/>
          </p:cNvSpPr>
          <p:nvPr/>
        </p:nvSpPr>
        <p:spPr>
          <a:xfrm>
            <a:off x="11722544" y="6401656"/>
            <a:ext cx="184536" cy="25259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5263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sz="1800" b="1" dirty="0"/>
              <a:t>2</a:t>
            </a:r>
            <a:endParaRPr lang="en-GB" sz="1800" b="1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5996E75-CE20-4D78-A782-58D1C3FCBFA3}"/>
              </a:ext>
            </a:extLst>
          </p:cNvPr>
          <p:cNvSpPr/>
          <p:nvPr/>
        </p:nvSpPr>
        <p:spPr>
          <a:xfrm>
            <a:off x="5797344" y="1783633"/>
            <a:ext cx="49770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500"/>
              </a:spcAft>
            </a:pPr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Gap in fundamental </a:t>
            </a:r>
            <a:r>
              <a:rPr lang="es-ES" b="1" dirty="0" err="1">
                <a:latin typeface="Calibri" panose="020F0502020204030204" pitchFamily="34" charset="0"/>
                <a:cs typeface="Calibri" panose="020F0502020204030204" pitchFamily="34" charset="0"/>
              </a:rPr>
              <a:t>understanding</a:t>
            </a:r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how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mixing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processes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occur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(LLPS, Ouzo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uphill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diffusion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3236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7" grpId="0"/>
      <p:bldP spid="38" grpId="0"/>
      <p:bldP spid="39" grpId="0"/>
      <p:bldP spid="40" grpId="0"/>
      <p:bldP spid="41" grpId="0"/>
      <p:bldP spid="44" grpId="0"/>
      <p:bldP spid="45" grpId="0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B91BE4E6-CCA4-4CEB-B79F-91C17A787A62}"/>
                  </a:ext>
                </a:extLst>
              </p:cNvPr>
              <p:cNvSpPr txBox="1"/>
              <p:nvPr/>
            </p:nvSpPr>
            <p:spPr>
              <a:xfrm>
                <a:off x="6514594" y="2008863"/>
                <a:ext cx="2012120" cy="530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spcAft>
                    <a:spcPts val="15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S" sz="1600">
                              <a:latin typeface="Cambria Math" panose="02040503050406030204" pitchFamily="18" charset="0"/>
                            </a:rPr>
                            <m:t>J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S" sz="1600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lang="es-ES" sz="16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s-E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Đ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S" sz="16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AB</m:t>
                          </m:r>
                        </m:sub>
                      </m:sSub>
                      <m:sSub>
                        <m:sSubPr>
                          <m:ctrlPr>
                            <a:rPr lang="es-E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S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S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lang="es-ES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·</m:t>
                      </m:r>
                      <m:r>
                        <m:rPr>
                          <m:sty m:val="p"/>
                        </m:rPr>
                        <a:rPr lang="es-ES" sz="160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∇β</m:t>
                      </m:r>
                      <m:sSub>
                        <m:sSubPr>
                          <m:ctrlPr>
                            <a:rPr lang="es-ES" sz="16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S" sz="160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S" sz="16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</m:oMath>
                  </m:oMathPara>
                </a14:m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B91BE4E6-CCA4-4CEB-B79F-91C17A787A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4594" y="2008863"/>
                <a:ext cx="2012120" cy="53091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682D411E-CCD9-4389-85A4-D950E90C35AA}"/>
                  </a:ext>
                </a:extLst>
              </p:cNvPr>
              <p:cNvSpPr txBox="1"/>
              <p:nvPr/>
            </p:nvSpPr>
            <p:spPr>
              <a:xfrm>
                <a:off x="6514595" y="2419868"/>
                <a:ext cx="5440146" cy="6943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spcAft>
                    <a:spcPts val="15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400" i="0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s-E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s-ES" sz="1400" b="0" i="0" smtClean="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s-ES" sz="1400" b="0" i="0" smtClean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sub>
                          </m:sSub>
                        </m:num>
                        <m:den>
                          <m:r>
                            <a:rPr lang="es-ES" sz="1400" i="0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s-ES" sz="1400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den>
                      </m:f>
                      <m:r>
                        <a:rPr lang="en-GB" sz="1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GB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GB" sz="1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GB" sz="1400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𝐯</m:t>
                      </m:r>
                      <m:sSub>
                        <m:sSubPr>
                          <m:ctrlPr>
                            <a:rPr lang="en-GB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1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lang="en-GB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s-ES" sz="1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s-ES" sz="1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d>
                        <m:dPr>
                          <m:begChr m:val="["/>
                          <m:endChr m:val="]"/>
                          <m:ctrlPr>
                            <a:rPr lang="es-E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E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Đ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s-ES" sz="1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AB</m:t>
                              </m:r>
                            </m:sub>
                          </m:sSub>
                          <m:r>
                            <a:rPr lang="es-ES" sz="1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·</m:t>
                          </m:r>
                          <m:r>
                            <m:rPr>
                              <m:sty m:val="p"/>
                            </m:rPr>
                            <a:rPr lang="es-ES" sz="1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sSub>
                            <m:sSubPr>
                              <m:ctrlPr>
                                <a:rPr lang="es-E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s-ES" sz="1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x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s-ES" sz="1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</m:t>
                              </m:r>
                            </m:sub>
                          </m:sSub>
                        </m:e>
                      </m:d>
                      <m:r>
                        <a:rPr lang="es-ES" sz="1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s-ES" sz="1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d>
                        <m:dPr>
                          <m:begChr m:val="["/>
                          <m:endChr m:val="]"/>
                          <m:ctrlPr>
                            <a:rPr lang="es-E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E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Đ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s-ES" sz="1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AB</m:t>
                              </m:r>
                            </m:sub>
                          </m:sSub>
                          <m:sSub>
                            <m:sSubPr>
                              <m:ctrlPr>
                                <a:rPr lang="es-E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s-ES" sz="1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x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s-ES" sz="1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</m:t>
                              </m:r>
                            </m:sub>
                          </m:sSub>
                          <m:r>
                            <a:rPr lang="es-ES" sz="1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·</m:t>
                          </m:r>
                          <m:r>
                            <m:rPr>
                              <m:sty m:val="p"/>
                            </m:rPr>
                            <a:rPr lang="es-ES" sz="1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s-E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s-ES" sz="1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</m:t>
                              </m:r>
                              <m:sSup>
                                <m:sSupPr>
                                  <m:ctrlPr>
                                    <a:rPr lang="es-E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s-E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s-ES" sz="1400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1−</m:t>
                                      </m:r>
                                      <m:sSub>
                                        <m:sSubPr>
                                          <m:ctrlPr>
                                            <a:rPr lang="es-ES" sz="1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s-ES" sz="1400" i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x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s-ES" sz="1400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A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s-ES" sz="14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s-ES" sz="1400" b="0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s-ES" sz="14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ES" sz="1400" b="0" i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ε</m:t>
                                  </m:r>
                                </m:e>
                                <m:sup>
                                  <m:r>
                                    <a:rPr lang="es-ES" sz="1400" b="0" i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s-ES" sz="14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ES" sz="1400" b="0" i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  <m:sup>
                                  <m:r>
                                    <a:rPr lang="es-ES" sz="1400" b="0" i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s-ES" sz="14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ES" sz="1400" b="0" i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s-ES" sz="1400" b="0" i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A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682D411E-CCD9-4389-85A4-D950E90C35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4595" y="2419868"/>
                <a:ext cx="5440146" cy="69435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6" name="Group 75">
            <a:extLst>
              <a:ext uri="{FF2B5EF4-FFF2-40B4-BE49-F238E27FC236}">
                <a16:creationId xmlns:a16="http://schemas.microsoft.com/office/drawing/2014/main" id="{B2F8153D-F4AA-4540-8AEC-9A76ED3A5D86}"/>
              </a:ext>
            </a:extLst>
          </p:cNvPr>
          <p:cNvGrpSpPr/>
          <p:nvPr/>
        </p:nvGrpSpPr>
        <p:grpSpPr>
          <a:xfrm>
            <a:off x="6096000" y="1445674"/>
            <a:ext cx="4583950" cy="369332"/>
            <a:chOff x="6731670" y="2117707"/>
            <a:chExt cx="4583950" cy="369332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F34AAE5A-58E9-4698-A736-A1290603988C}"/>
                </a:ext>
              </a:extLst>
            </p:cNvPr>
            <p:cNvSpPr/>
            <p:nvPr/>
          </p:nvSpPr>
          <p:spPr>
            <a:xfrm>
              <a:off x="6731670" y="2170973"/>
              <a:ext cx="261701" cy="262800"/>
            </a:xfrm>
            <a:prstGeom prst="ellipse">
              <a:avLst/>
            </a:prstGeom>
            <a:solidFill>
              <a:srgbClr val="E4D2AA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DD9D1B95-C730-429D-892E-517A3B135924}"/>
                </a:ext>
              </a:extLst>
            </p:cNvPr>
            <p:cNvSpPr/>
            <p:nvPr/>
          </p:nvSpPr>
          <p:spPr>
            <a:xfrm>
              <a:off x="7146087" y="2117707"/>
              <a:ext cx="416953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Aft>
                  <a:spcPts val="500"/>
                </a:spcAft>
              </a:pPr>
              <a:r>
                <a:rPr lang="es-ES" dirty="0" err="1">
                  <a:latin typeface="Calibri" panose="020F0502020204030204" pitchFamily="34" charset="0"/>
                  <a:cs typeface="Calibri" panose="020F0502020204030204" pitchFamily="34" charset="0"/>
                </a:rPr>
                <a:t>Diffusion</a:t>
              </a:r>
              <a:r>
                <a:rPr lang="es-ES" dirty="0"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s-ES" dirty="0" err="1">
                  <a:latin typeface="Calibri" panose="020F0502020204030204" pitchFamily="34" charset="0"/>
                  <a:cs typeface="Calibri" panose="020F0502020204030204" pitchFamily="34" charset="0"/>
                </a:rPr>
                <a:t>Fick’s</a:t>
              </a:r>
              <a:r>
                <a:rPr lang="es-ES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S" dirty="0" err="1">
                  <a:latin typeface="Calibri" panose="020F0502020204030204" pitchFamily="34" charset="0"/>
                  <a:cs typeface="Calibri" panose="020F0502020204030204" pitchFamily="34" charset="0"/>
                </a:rPr>
                <a:t>Law</a:t>
              </a:r>
              <a:r>
                <a:rPr lang="es-ES" dirty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es-E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0F502A52-AB8D-4A23-A648-60ED75C6277B}"/>
              </a:ext>
            </a:extLst>
          </p:cNvPr>
          <p:cNvGrpSpPr/>
          <p:nvPr/>
        </p:nvGrpSpPr>
        <p:grpSpPr>
          <a:xfrm>
            <a:off x="6479636" y="1925894"/>
            <a:ext cx="4839342" cy="1051788"/>
            <a:chOff x="6734157" y="3323208"/>
            <a:chExt cx="4839342" cy="1051788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BDFAA2A0-1753-4886-A4B8-78EF5A956114}"/>
                </a:ext>
              </a:extLst>
            </p:cNvPr>
            <p:cNvSpPr txBox="1"/>
            <p:nvPr/>
          </p:nvSpPr>
          <p:spPr>
            <a:xfrm rot="16200000">
              <a:off x="6451993" y="3671303"/>
              <a:ext cx="76438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Y position (µm)</a:t>
              </a:r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74658C9E-5862-4E4A-8331-F16570D329FD}"/>
                </a:ext>
              </a:extLst>
            </p:cNvPr>
            <p:cNvGrpSpPr/>
            <p:nvPr/>
          </p:nvGrpSpPr>
          <p:grpSpPr>
            <a:xfrm>
              <a:off x="6907077" y="3323208"/>
              <a:ext cx="4666422" cy="1003714"/>
              <a:chOff x="6907077" y="3323208"/>
              <a:chExt cx="4666422" cy="1003714"/>
            </a:xfrm>
          </p:grpSpPr>
          <p:pic>
            <p:nvPicPr>
              <p:cNvPr id="88" name="Picture 87" descr="Chart, histogram&#10;&#10;Description automatically generated">
                <a:extLst>
                  <a:ext uri="{FF2B5EF4-FFF2-40B4-BE49-F238E27FC236}">
                    <a16:creationId xmlns:a16="http://schemas.microsoft.com/office/drawing/2014/main" id="{038F0983-F6DD-4B67-8BD3-F0FC397F05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t="-1" b="7866"/>
              <a:stretch/>
            </p:blipFill>
            <p:spPr>
              <a:xfrm>
                <a:off x="6907077" y="3323208"/>
                <a:ext cx="4666422" cy="1003714"/>
              </a:xfrm>
              <a:prstGeom prst="rect">
                <a:avLst/>
              </a:prstGeom>
            </p:spPr>
          </p:pic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40915E3B-60D5-402E-94F4-F05742BDCD44}"/>
                  </a:ext>
                </a:extLst>
              </p:cNvPr>
              <p:cNvSpPr/>
              <p:nvPr/>
            </p:nvSpPr>
            <p:spPr>
              <a:xfrm>
                <a:off x="7817815" y="3362538"/>
                <a:ext cx="170543" cy="8175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4F5E79B3-7F07-4603-B8BF-8C235B7D4A03}"/>
                  </a:ext>
                </a:extLst>
              </p:cNvPr>
              <p:cNvSpPr/>
              <p:nvPr/>
            </p:nvSpPr>
            <p:spPr>
              <a:xfrm>
                <a:off x="9011532" y="3371295"/>
                <a:ext cx="170543" cy="8175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3048AC44-59F7-4DA9-A378-09A2DBFC8B8E}"/>
                  </a:ext>
                </a:extLst>
              </p:cNvPr>
              <p:cNvSpPr/>
              <p:nvPr/>
            </p:nvSpPr>
            <p:spPr>
              <a:xfrm>
                <a:off x="10192858" y="3334946"/>
                <a:ext cx="170543" cy="8800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C7A6704-7FE7-4040-BE33-7B680C36CD7A}"/>
                </a:ext>
              </a:extLst>
            </p:cNvPr>
            <p:cNvSpPr txBox="1"/>
            <p:nvPr/>
          </p:nvSpPr>
          <p:spPr>
            <a:xfrm>
              <a:off x="7053432" y="4174941"/>
              <a:ext cx="76438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 position (µm)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932190B-D44B-4EF0-864F-8D7EC00CE00E}"/>
              </a:ext>
            </a:extLst>
          </p:cNvPr>
          <p:cNvGrpSpPr/>
          <p:nvPr/>
        </p:nvGrpSpPr>
        <p:grpSpPr>
          <a:xfrm>
            <a:off x="6096000" y="1451249"/>
            <a:ext cx="3141459" cy="369332"/>
            <a:chOff x="6731669" y="3122061"/>
            <a:chExt cx="3141459" cy="369332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2AD930F5-C67A-4739-A895-D19D3479B11D}"/>
                </a:ext>
              </a:extLst>
            </p:cNvPr>
            <p:cNvSpPr/>
            <p:nvPr/>
          </p:nvSpPr>
          <p:spPr>
            <a:xfrm>
              <a:off x="6731669" y="3169045"/>
              <a:ext cx="261701" cy="262800"/>
            </a:xfrm>
            <a:prstGeom prst="ellipse">
              <a:avLst/>
            </a:prstGeom>
            <a:solidFill>
              <a:srgbClr val="576F7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ED500AE7-2A1A-4B44-9459-251E25CEBF59}"/>
                </a:ext>
              </a:extLst>
            </p:cNvPr>
            <p:cNvSpPr/>
            <p:nvPr/>
          </p:nvSpPr>
          <p:spPr>
            <a:xfrm>
              <a:off x="7146087" y="3122061"/>
              <a:ext cx="272704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Aft>
                  <a:spcPts val="500"/>
                </a:spcAft>
              </a:pPr>
              <a:r>
                <a:rPr lang="es-ES" dirty="0" err="1">
                  <a:latin typeface="Calibri" panose="020F0502020204030204" pitchFamily="34" charset="0"/>
                  <a:cs typeface="Calibri" panose="020F0502020204030204" pitchFamily="34" charset="0"/>
                </a:rPr>
                <a:t>Cahn-Hilliard</a:t>
              </a:r>
              <a:r>
                <a:rPr lang="es-ES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S" dirty="0" err="1">
                  <a:latin typeface="Calibri" panose="020F0502020204030204" pitchFamily="34" charset="0"/>
                  <a:cs typeface="Calibri" panose="020F0502020204030204" pitchFamily="34" charset="0"/>
                </a:rPr>
                <a:t>dynamics</a:t>
              </a:r>
              <a:endParaRPr lang="es-E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FA37BA48-5855-489A-B7DE-D64E4C64CBCE}"/>
                  </a:ext>
                </a:extLst>
              </p:cNvPr>
              <p:cNvSpPr txBox="1"/>
              <p:nvPr/>
            </p:nvSpPr>
            <p:spPr>
              <a:xfrm>
                <a:off x="6479636" y="2032747"/>
                <a:ext cx="4452509" cy="360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spcAft>
                    <a:spcPts val="1500"/>
                  </a:spcAft>
                </a:pP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GB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1600" i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𝜕</m:t>
                        </m:r>
                        <m:r>
                          <m:rPr>
                            <m:sty m:val="p"/>
                          </m:rPr>
                          <a:rPr lang="en-GB" sz="1600" i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c</m:t>
                        </m:r>
                      </m:num>
                      <m:den>
                        <m:r>
                          <a:rPr lang="en-US" sz="1600" i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𝜕</m:t>
                        </m:r>
                        <m:r>
                          <m:rPr>
                            <m:sty m:val="p"/>
                          </m:rPr>
                          <a:rPr lang="en-GB" sz="1600" b="0" i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t</m:t>
                        </m:r>
                      </m:den>
                    </m:f>
                    <m:r>
                      <a:rPr lang="en-GB" sz="16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sz="1600" i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∇</m:t>
                    </m:r>
                    <m:d>
                      <m:dPr>
                        <m:ctrlPr>
                          <a:rPr lang="en-GB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n-GB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GB" sz="16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M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GB" sz="16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f</m:t>
                            </m:r>
                            <m:r>
                              <a:rPr lang="en-GB" sz="16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GB" sz="16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cc</m:t>
                            </m:r>
                          </m:den>
                        </m:f>
                        <m:r>
                          <a:rPr lang="en-GB" sz="160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∙</m:t>
                        </m:r>
                        <m:r>
                          <m:rPr>
                            <m:sty m:val="p"/>
                          </m:rPr>
                          <a:rPr lang="en-GB" sz="160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∇</m:t>
                        </m:r>
                        <m:sSub>
                          <m:sSubPr>
                            <m:ctrlPr>
                              <a:rPr lang="en-GB" sz="16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sz="1600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μ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1600" b="0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c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600" b="0" i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c</m:t>
                        </m:r>
                      </m:sub>
                    </m:sSub>
                    <m:r>
                      <a:rPr lang="en-GB" sz="16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600" b="0" i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α</m:t>
                        </m:r>
                        <m:r>
                          <a:rPr lang="en-GB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GB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c</m:t>
                        </m:r>
                      </m:sub>
                    </m:sSub>
                    <m:d>
                      <m:dPr>
                        <m:ctrlPr>
                          <a:rPr lang="en-GB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GB" sz="1600" b="0" i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1−</m:t>
                        </m:r>
                        <m:r>
                          <m:rPr>
                            <m:sty m:val="p"/>
                          </m:rPr>
                          <a:rPr lang="en-GB" sz="1600" b="0" i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H</m:t>
                        </m:r>
                      </m:e>
                    </m:d>
                    <m:r>
                      <a:rPr lang="en-GB" sz="16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600" b="0" i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β</m:t>
                        </m:r>
                        <m:r>
                          <a:rPr lang="en-GB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GB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c</m:t>
                        </m:r>
                      </m:sub>
                    </m:sSub>
                    <m:r>
                      <m:rPr>
                        <m:sty m:val="p"/>
                      </m:rPr>
                      <a:rPr lang="en-GB" sz="16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H</m:t>
                    </m:r>
                  </m:oMath>
                </a14:m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FA37BA48-5855-489A-B7DE-D64E4C64CB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9636" y="2032747"/>
                <a:ext cx="4452509" cy="360483"/>
              </a:xfrm>
              <a:prstGeom prst="rect">
                <a:avLst/>
              </a:prstGeom>
              <a:blipFill>
                <a:blip r:embed="rId13"/>
                <a:stretch>
                  <a:fillRect l="-1507" t="-93333" b="-14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F1C8804A-6B16-4783-97C6-F53B09F72F75}"/>
                  </a:ext>
                </a:extLst>
              </p:cNvPr>
              <p:cNvSpPr txBox="1"/>
              <p:nvPr/>
            </p:nvSpPr>
            <p:spPr>
              <a:xfrm>
                <a:off x="6479636" y="2470572"/>
                <a:ext cx="5665733" cy="4590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spcAft>
                    <a:spcPts val="1500"/>
                  </a:spcAft>
                </a:pP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GB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1600" i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𝜕</m:t>
                        </m:r>
                        <m:r>
                          <m:rPr>
                            <m:sty m:val="p"/>
                          </m:rPr>
                          <a:rPr lang="en-GB" sz="16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η</m:t>
                        </m:r>
                      </m:num>
                      <m:den>
                        <m:r>
                          <a:rPr lang="en-US" sz="1600" i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𝜕</m:t>
                        </m:r>
                        <m:r>
                          <m:rPr>
                            <m:sty m:val="p"/>
                          </m:rPr>
                          <a:rPr lang="en-GB" sz="1600" b="0" i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t</m:t>
                        </m:r>
                      </m:den>
                    </m:f>
                    <m:r>
                      <a:rPr lang="en-GB" sz="16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=−</m:t>
                    </m:r>
                    <m:r>
                      <m:rPr>
                        <m:sty m:val="p"/>
                      </m:rPr>
                      <a:rPr lang="en-GB" sz="16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L</m:t>
                    </m:r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𝜇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𝜂</m:t>
                        </m:r>
                      </m:sub>
                    </m:sSub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6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η</m:t>
                        </m:r>
                      </m:sub>
                    </m:sSub>
                    <m:r>
                      <a:rPr lang="en-GB" sz="16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GB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sz="1600" b="0" i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f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16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β</m:t>
                            </m:r>
                          </m:sub>
                        </m:sSub>
                        <m:r>
                          <a:rPr lang="en-GB" sz="1600" b="0" i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  <m:sSub>
                          <m:sSubPr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sz="1600" b="0" i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f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16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α</m:t>
                            </m:r>
                          </m:sub>
                        </m:sSub>
                        <m:r>
                          <a:rPr lang="en-GB" sz="1600" b="0" i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  <m:d>
                          <m:dPr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16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GB" sz="1600" b="0" i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c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GB" sz="16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β</m:t>
                                </m:r>
                              </m:sub>
                            </m:sSub>
                            <m:r>
                              <a:rPr lang="en-GB" sz="1600" b="0" i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GB" sz="16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GB" sz="1600" b="0" i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c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GB" sz="16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α</m:t>
                                </m:r>
                              </m:sub>
                            </m:sSub>
                          </m:e>
                        </m:d>
                        <m:sSub>
                          <m:sSubPr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sz="1600" b="0" i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f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16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β</m:t>
                            </m:r>
                            <m:r>
                              <a:rPr lang="en-GB" sz="16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GB" sz="16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c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GB" sz="16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β</m:t>
                                </m:r>
                              </m:sub>
                            </m:sSub>
                          </m:sub>
                        </m:sSub>
                      </m:e>
                    </m:d>
                    <m:r>
                      <m:rPr>
                        <m:sty m:val="p"/>
                      </m:rPr>
                      <a:rPr lang="en-GB" sz="16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H</m:t>
                    </m:r>
                    <m:r>
                      <a:rPr lang="en-GB" sz="16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r>
                      <m:rPr>
                        <m:sty m:val="p"/>
                      </m:rPr>
                      <a:rPr lang="en-GB" sz="16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W</m:t>
                    </m:r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600" b="0" i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600" b="0" i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Land</m:t>
                        </m:r>
                      </m:sub>
                    </m:sSub>
                    <m:r>
                      <a:rPr lang="en-GB" sz="16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  <m:r>
                      <m:rPr>
                        <m:sty m:val="p"/>
                      </m:rPr>
                      <a:rPr lang="en-GB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κη</m:t>
                    </m:r>
                  </m:oMath>
                </a14:m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F1C8804A-6B16-4783-97C6-F53B09F72F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9636" y="2470572"/>
                <a:ext cx="5665733" cy="459036"/>
              </a:xfrm>
              <a:prstGeom prst="rect">
                <a:avLst/>
              </a:prstGeom>
              <a:blipFill>
                <a:blip r:embed="rId14"/>
                <a:stretch>
                  <a:fillRect l="-753" t="-60526" b="-107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5" name="Group 74">
            <a:extLst>
              <a:ext uri="{FF2B5EF4-FFF2-40B4-BE49-F238E27FC236}">
                <a16:creationId xmlns:a16="http://schemas.microsoft.com/office/drawing/2014/main" id="{8F32DA1D-5432-4F1B-933B-229108224705}"/>
              </a:ext>
            </a:extLst>
          </p:cNvPr>
          <p:cNvGrpSpPr/>
          <p:nvPr/>
        </p:nvGrpSpPr>
        <p:grpSpPr>
          <a:xfrm>
            <a:off x="6099346" y="1445646"/>
            <a:ext cx="3138113" cy="369332"/>
            <a:chOff x="6735016" y="2616743"/>
            <a:chExt cx="3138113" cy="369332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8B0726E4-645B-43D6-9B41-FCF3C5781A32}"/>
                </a:ext>
              </a:extLst>
            </p:cNvPr>
            <p:cNvSpPr/>
            <p:nvPr/>
          </p:nvSpPr>
          <p:spPr>
            <a:xfrm>
              <a:off x="6735016" y="2670009"/>
              <a:ext cx="261701" cy="262800"/>
            </a:xfrm>
            <a:prstGeom prst="ellipse">
              <a:avLst/>
            </a:prstGeom>
            <a:solidFill>
              <a:srgbClr val="7D9D9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4C53486F-0405-4CA8-B8BA-582EFFA1430D}"/>
                </a:ext>
              </a:extLst>
            </p:cNvPr>
            <p:cNvSpPr/>
            <p:nvPr/>
          </p:nvSpPr>
          <p:spPr>
            <a:xfrm>
              <a:off x="7146088" y="2616743"/>
              <a:ext cx="272704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Aft>
                  <a:spcPts val="500"/>
                </a:spcAft>
              </a:pPr>
              <a:r>
                <a:rPr lang="es-ES" dirty="0">
                  <a:latin typeface="Calibri" panose="020F0502020204030204" pitchFamily="34" charset="0"/>
                  <a:cs typeface="Calibri" panose="020F0502020204030204" pitchFamily="34" charset="0"/>
                </a:rPr>
                <a:t>Allen-</a:t>
              </a:r>
              <a:r>
                <a:rPr lang="es-ES" dirty="0" err="1">
                  <a:latin typeface="Calibri" panose="020F0502020204030204" pitchFamily="34" charset="0"/>
                  <a:cs typeface="Calibri" panose="020F0502020204030204" pitchFamily="34" charset="0"/>
                </a:rPr>
                <a:t>Cahn</a:t>
              </a:r>
              <a:r>
                <a:rPr lang="es-ES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S" dirty="0" err="1">
                  <a:latin typeface="Calibri" panose="020F0502020204030204" pitchFamily="34" charset="0"/>
                  <a:cs typeface="Calibri" panose="020F0502020204030204" pitchFamily="34" charset="0"/>
                </a:rPr>
                <a:t>dynamics</a:t>
              </a:r>
              <a:r>
                <a:rPr lang="es-ES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dirty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[6]</a:t>
              </a:r>
              <a:endParaRPr lang="es-E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AD4A94E-9D6A-4929-9BF4-803850CAC01C}"/>
              </a:ext>
            </a:extLst>
          </p:cNvPr>
          <p:cNvGrpSpPr/>
          <p:nvPr/>
        </p:nvGrpSpPr>
        <p:grpSpPr>
          <a:xfrm>
            <a:off x="6482210" y="1835381"/>
            <a:ext cx="5243961" cy="1252799"/>
            <a:chOff x="6472518" y="3497571"/>
            <a:chExt cx="5243961" cy="1252799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4305A87E-EC9E-4835-AF15-372E9173549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211967" y="3621855"/>
              <a:ext cx="967227" cy="1080000"/>
              <a:chOff x="9148983" y="1978190"/>
              <a:chExt cx="2073933" cy="2315742"/>
            </a:xfrm>
          </p:grpSpPr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CC40E606-39F0-4684-93EE-D019A43FB9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/>
              <a:srcRect l="12008" r="5700"/>
              <a:stretch/>
            </p:blipFill>
            <p:spPr>
              <a:xfrm>
                <a:off x="9149150" y="1978190"/>
                <a:ext cx="2073766" cy="2315742"/>
              </a:xfrm>
              <a:prstGeom prst="rect">
                <a:avLst/>
              </a:prstGeom>
            </p:spPr>
          </p:pic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000D2DF9-1DDF-4EF3-B07F-4CF5DE615551}"/>
                  </a:ext>
                </a:extLst>
              </p:cNvPr>
              <p:cNvSpPr/>
              <p:nvPr/>
            </p:nvSpPr>
            <p:spPr>
              <a:xfrm>
                <a:off x="9148983" y="2113058"/>
                <a:ext cx="88445" cy="71760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C247E4D4-D078-4B52-ACAF-FF1F753A435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28833" y="3621855"/>
              <a:ext cx="967149" cy="1080000"/>
              <a:chOff x="6628983" y="1974054"/>
              <a:chExt cx="2073766" cy="2315742"/>
            </a:xfrm>
          </p:grpSpPr>
          <p:pic>
            <p:nvPicPr>
              <p:cNvPr id="109" name="Picture 108">
                <a:extLst>
                  <a:ext uri="{FF2B5EF4-FFF2-40B4-BE49-F238E27FC236}">
                    <a16:creationId xmlns:a16="http://schemas.microsoft.com/office/drawing/2014/main" id="{724070C4-E612-4AA4-BC4B-7E69219547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/>
              <a:srcRect l="12014" r="5706"/>
              <a:stretch/>
            </p:blipFill>
            <p:spPr>
              <a:xfrm>
                <a:off x="6629317" y="1974054"/>
                <a:ext cx="2073432" cy="2315742"/>
              </a:xfrm>
              <a:prstGeom prst="rect">
                <a:avLst/>
              </a:prstGeom>
            </p:spPr>
          </p:pic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844794DE-9E18-418B-962C-D8505DD63C84}"/>
                  </a:ext>
                </a:extLst>
              </p:cNvPr>
              <p:cNvSpPr/>
              <p:nvPr/>
            </p:nvSpPr>
            <p:spPr>
              <a:xfrm>
                <a:off x="6628983" y="2088542"/>
                <a:ext cx="88445" cy="71760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2F65663A-B1AB-48D3-982E-BF48F0CF02B7}"/>
                  </a:ext>
                </a:extLst>
              </p:cNvPr>
              <p:cNvSpPr/>
              <p:nvPr/>
            </p:nvSpPr>
            <p:spPr>
              <a:xfrm>
                <a:off x="6676334" y="2113058"/>
                <a:ext cx="88445" cy="7724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552A651D-E6BE-4DEC-8A99-AF2DEBF6E1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12138" r="5700"/>
            <a:stretch/>
          </p:blipFill>
          <p:spPr>
            <a:xfrm>
              <a:off x="6640646" y="3596581"/>
              <a:ext cx="965631" cy="1080000"/>
            </a:xfrm>
            <a:prstGeom prst="rect">
              <a:avLst/>
            </a:prstGeom>
          </p:spPr>
        </p:pic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06B43924-90E8-4589-8ADD-B27A4B34FCA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827460" y="3621855"/>
              <a:ext cx="967226" cy="1080000"/>
              <a:chOff x="4108984" y="1974054"/>
              <a:chExt cx="2073932" cy="2315742"/>
            </a:xfrm>
          </p:grpSpPr>
          <p:pic>
            <p:nvPicPr>
              <p:cNvPr id="114" name="Picture 113">
                <a:extLst>
                  <a:ext uri="{FF2B5EF4-FFF2-40B4-BE49-F238E27FC236}">
                    <a16:creationId xmlns:a16="http://schemas.microsoft.com/office/drawing/2014/main" id="{D04F4B6B-D22F-4AF8-B0CB-F3336573F8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/>
              <a:srcRect l="12022" r="5700"/>
              <a:stretch/>
            </p:blipFill>
            <p:spPr>
              <a:xfrm>
                <a:off x="4109484" y="1974054"/>
                <a:ext cx="2073432" cy="2315742"/>
              </a:xfrm>
              <a:prstGeom prst="rect">
                <a:avLst/>
              </a:prstGeom>
            </p:spPr>
          </p:pic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C18F7DD3-2A3E-4F2D-B820-55C53AF303DD}"/>
                  </a:ext>
                </a:extLst>
              </p:cNvPr>
              <p:cNvSpPr/>
              <p:nvPr/>
            </p:nvSpPr>
            <p:spPr>
              <a:xfrm>
                <a:off x="4108984" y="2113057"/>
                <a:ext cx="86192" cy="71760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13AD49EE-074A-4D51-8F0B-AAE59FEA7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5" t="8549" r="86205" b="67137"/>
            <a:stretch/>
          </p:blipFill>
          <p:spPr>
            <a:xfrm>
              <a:off x="11354452" y="3703913"/>
              <a:ext cx="362027" cy="863294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0044667F-C9C5-4C4A-9CE1-37CB1328E5B7}"/>
                </a:ext>
              </a:extLst>
            </p:cNvPr>
            <p:cNvSpPr txBox="1"/>
            <p:nvPr/>
          </p:nvSpPr>
          <p:spPr>
            <a:xfrm>
              <a:off x="11342910" y="3497571"/>
              <a:ext cx="2146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5537A9C9-48C3-48C2-9A4C-11A1045D4F33}"/>
                </a:ext>
              </a:extLst>
            </p:cNvPr>
            <p:cNvSpPr txBox="1"/>
            <p:nvPr/>
          </p:nvSpPr>
          <p:spPr>
            <a:xfrm rot="16200000">
              <a:off x="6190354" y="3987461"/>
              <a:ext cx="764383" cy="2000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7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Y position (µm)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6203B0E8-2A99-47F8-8BA7-52D24A5F0D7C}"/>
                </a:ext>
              </a:extLst>
            </p:cNvPr>
            <p:cNvSpPr txBox="1"/>
            <p:nvPr/>
          </p:nvSpPr>
          <p:spPr>
            <a:xfrm>
              <a:off x="6819706" y="4550315"/>
              <a:ext cx="764383" cy="2000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7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 position (µm)</a:t>
              </a: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7CEF63B1-B4DB-4378-B737-7748CF221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9250" y="277439"/>
            <a:ext cx="8560242" cy="525918"/>
          </a:xfrm>
        </p:spPr>
        <p:txBody>
          <a:bodyPr>
            <a:normAutofit/>
          </a:bodyPr>
          <a:lstStyle/>
          <a:p>
            <a:r>
              <a:rPr lang="es-ES" sz="3600" b="1" dirty="0" err="1"/>
              <a:t>Model</a:t>
            </a:r>
            <a:r>
              <a:rPr lang="es-ES" sz="3600" b="1" dirty="0"/>
              <a:t> </a:t>
            </a:r>
            <a:r>
              <a:rPr lang="es-ES" sz="3600" b="1" dirty="0" err="1"/>
              <a:t>comparison</a:t>
            </a:r>
            <a:endParaRPr lang="en-GB" sz="3600" b="1" dirty="0"/>
          </a:p>
        </p:txBody>
      </p:sp>
      <p:pic>
        <p:nvPicPr>
          <p:cNvPr id="6" name="Picture 5" descr="Shape, arrow&#10;&#10;Description automatically generated">
            <a:extLst>
              <a:ext uri="{FF2B5EF4-FFF2-40B4-BE49-F238E27FC236}">
                <a16:creationId xmlns:a16="http://schemas.microsoft.com/office/drawing/2014/main" id="{BDDE914C-369F-4097-8765-9A468E9A79D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716" y="1445682"/>
            <a:ext cx="5148153" cy="400575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C4509CA-6F94-44FB-B47D-00679F1FB65A}"/>
              </a:ext>
            </a:extLst>
          </p:cNvPr>
          <p:cNvCxnSpPr>
            <a:cxnSpLocks/>
          </p:cNvCxnSpPr>
          <p:nvPr/>
        </p:nvCxnSpPr>
        <p:spPr>
          <a:xfrm flipH="1">
            <a:off x="812014" y="5119980"/>
            <a:ext cx="2144585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8EC6450-AB72-4F0F-878E-3C68C9E3CFF3}"/>
              </a:ext>
            </a:extLst>
          </p:cNvPr>
          <p:cNvCxnSpPr>
            <a:cxnSpLocks/>
          </p:cNvCxnSpPr>
          <p:nvPr/>
        </p:nvCxnSpPr>
        <p:spPr>
          <a:xfrm flipH="1">
            <a:off x="809270" y="1798758"/>
            <a:ext cx="1927652" cy="3323968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37E83C7-96D8-4D01-B284-DBA97B6A63BC}"/>
              </a:ext>
            </a:extLst>
          </p:cNvPr>
          <p:cNvSpPr/>
          <p:nvPr/>
        </p:nvSpPr>
        <p:spPr>
          <a:xfrm>
            <a:off x="1989787" y="4151926"/>
            <a:ext cx="2590800" cy="865200"/>
          </a:xfrm>
          <a:custGeom>
            <a:avLst/>
            <a:gdLst>
              <a:gd name="connsiteX0" fmla="*/ 2590800 w 2590800"/>
              <a:gd name="connsiteY0" fmla="*/ 856800 h 865200"/>
              <a:gd name="connsiteX1" fmla="*/ 2382000 w 2590800"/>
              <a:gd name="connsiteY1" fmla="*/ 476400 h 865200"/>
              <a:gd name="connsiteX2" fmla="*/ 2334000 w 2590800"/>
              <a:gd name="connsiteY2" fmla="*/ 478800 h 865200"/>
              <a:gd name="connsiteX3" fmla="*/ 2290800 w 2590800"/>
              <a:gd name="connsiteY3" fmla="*/ 483600 h 865200"/>
              <a:gd name="connsiteX4" fmla="*/ 2254800 w 2590800"/>
              <a:gd name="connsiteY4" fmla="*/ 483600 h 865200"/>
              <a:gd name="connsiteX5" fmla="*/ 2186400 w 2590800"/>
              <a:gd name="connsiteY5" fmla="*/ 484800 h 865200"/>
              <a:gd name="connsiteX6" fmla="*/ 2124000 w 2590800"/>
              <a:gd name="connsiteY6" fmla="*/ 489600 h 865200"/>
              <a:gd name="connsiteX7" fmla="*/ 2080800 w 2590800"/>
              <a:gd name="connsiteY7" fmla="*/ 490800 h 865200"/>
              <a:gd name="connsiteX8" fmla="*/ 2028000 w 2590800"/>
              <a:gd name="connsiteY8" fmla="*/ 493200 h 865200"/>
              <a:gd name="connsiteX9" fmla="*/ 1993200 w 2590800"/>
              <a:gd name="connsiteY9" fmla="*/ 493200 h 865200"/>
              <a:gd name="connsiteX10" fmla="*/ 1941600 w 2590800"/>
              <a:gd name="connsiteY10" fmla="*/ 494400 h 865200"/>
              <a:gd name="connsiteX11" fmla="*/ 1904400 w 2590800"/>
              <a:gd name="connsiteY11" fmla="*/ 495600 h 865200"/>
              <a:gd name="connsiteX12" fmla="*/ 1864800 w 2590800"/>
              <a:gd name="connsiteY12" fmla="*/ 496800 h 865200"/>
              <a:gd name="connsiteX13" fmla="*/ 1818000 w 2590800"/>
              <a:gd name="connsiteY13" fmla="*/ 494400 h 865200"/>
              <a:gd name="connsiteX14" fmla="*/ 1773600 w 2590800"/>
              <a:gd name="connsiteY14" fmla="*/ 496800 h 865200"/>
              <a:gd name="connsiteX15" fmla="*/ 1728000 w 2590800"/>
              <a:gd name="connsiteY15" fmla="*/ 493200 h 865200"/>
              <a:gd name="connsiteX16" fmla="*/ 1676400 w 2590800"/>
              <a:gd name="connsiteY16" fmla="*/ 493200 h 865200"/>
              <a:gd name="connsiteX17" fmla="*/ 1634400 w 2590800"/>
              <a:gd name="connsiteY17" fmla="*/ 493200 h 865200"/>
              <a:gd name="connsiteX18" fmla="*/ 1592400 w 2590800"/>
              <a:gd name="connsiteY18" fmla="*/ 492000 h 865200"/>
              <a:gd name="connsiteX19" fmla="*/ 1546800 w 2590800"/>
              <a:gd name="connsiteY19" fmla="*/ 489600 h 865200"/>
              <a:gd name="connsiteX20" fmla="*/ 1507200 w 2590800"/>
              <a:gd name="connsiteY20" fmla="*/ 487200 h 865200"/>
              <a:gd name="connsiteX21" fmla="*/ 1460400 w 2590800"/>
              <a:gd name="connsiteY21" fmla="*/ 486000 h 865200"/>
              <a:gd name="connsiteX22" fmla="*/ 1414800 w 2590800"/>
              <a:gd name="connsiteY22" fmla="*/ 481200 h 865200"/>
              <a:gd name="connsiteX23" fmla="*/ 1370400 w 2590800"/>
              <a:gd name="connsiteY23" fmla="*/ 476400 h 865200"/>
              <a:gd name="connsiteX24" fmla="*/ 1334400 w 2590800"/>
              <a:gd name="connsiteY24" fmla="*/ 475200 h 865200"/>
              <a:gd name="connsiteX25" fmla="*/ 1284000 w 2590800"/>
              <a:gd name="connsiteY25" fmla="*/ 469200 h 865200"/>
              <a:gd name="connsiteX26" fmla="*/ 1242000 w 2590800"/>
              <a:gd name="connsiteY26" fmla="*/ 466800 h 865200"/>
              <a:gd name="connsiteX27" fmla="*/ 1197600 w 2590800"/>
              <a:gd name="connsiteY27" fmla="*/ 459600 h 865200"/>
              <a:gd name="connsiteX28" fmla="*/ 1158000 w 2590800"/>
              <a:gd name="connsiteY28" fmla="*/ 457200 h 865200"/>
              <a:gd name="connsiteX29" fmla="*/ 1104000 w 2590800"/>
              <a:gd name="connsiteY29" fmla="*/ 447600 h 865200"/>
              <a:gd name="connsiteX30" fmla="*/ 1066800 w 2590800"/>
              <a:gd name="connsiteY30" fmla="*/ 442800 h 865200"/>
              <a:gd name="connsiteX31" fmla="*/ 1021200 w 2590800"/>
              <a:gd name="connsiteY31" fmla="*/ 435600 h 865200"/>
              <a:gd name="connsiteX32" fmla="*/ 974400 w 2590800"/>
              <a:gd name="connsiteY32" fmla="*/ 427200 h 865200"/>
              <a:gd name="connsiteX33" fmla="*/ 936000 w 2590800"/>
              <a:gd name="connsiteY33" fmla="*/ 418800 h 865200"/>
              <a:gd name="connsiteX34" fmla="*/ 889200 w 2590800"/>
              <a:gd name="connsiteY34" fmla="*/ 410400 h 865200"/>
              <a:gd name="connsiteX35" fmla="*/ 843600 w 2590800"/>
              <a:gd name="connsiteY35" fmla="*/ 398400 h 865200"/>
              <a:gd name="connsiteX36" fmla="*/ 798000 w 2590800"/>
              <a:gd name="connsiteY36" fmla="*/ 391200 h 865200"/>
              <a:gd name="connsiteX37" fmla="*/ 759600 w 2590800"/>
              <a:gd name="connsiteY37" fmla="*/ 381600 h 865200"/>
              <a:gd name="connsiteX38" fmla="*/ 714000 w 2590800"/>
              <a:gd name="connsiteY38" fmla="*/ 369600 h 865200"/>
              <a:gd name="connsiteX39" fmla="*/ 675600 w 2590800"/>
              <a:gd name="connsiteY39" fmla="*/ 355200 h 865200"/>
              <a:gd name="connsiteX40" fmla="*/ 632400 w 2590800"/>
              <a:gd name="connsiteY40" fmla="*/ 349200 h 865200"/>
              <a:gd name="connsiteX41" fmla="*/ 589200 w 2590800"/>
              <a:gd name="connsiteY41" fmla="*/ 331200 h 865200"/>
              <a:gd name="connsiteX42" fmla="*/ 546000 w 2590800"/>
              <a:gd name="connsiteY42" fmla="*/ 320400 h 865200"/>
              <a:gd name="connsiteX43" fmla="*/ 502800 w 2590800"/>
              <a:gd name="connsiteY43" fmla="*/ 303600 h 865200"/>
              <a:gd name="connsiteX44" fmla="*/ 466800 w 2590800"/>
              <a:gd name="connsiteY44" fmla="*/ 291600 h 865200"/>
              <a:gd name="connsiteX45" fmla="*/ 420000 w 2590800"/>
              <a:gd name="connsiteY45" fmla="*/ 274800 h 865200"/>
              <a:gd name="connsiteX46" fmla="*/ 384000 w 2590800"/>
              <a:gd name="connsiteY46" fmla="*/ 255600 h 865200"/>
              <a:gd name="connsiteX47" fmla="*/ 339600 w 2590800"/>
              <a:gd name="connsiteY47" fmla="*/ 238800 h 865200"/>
              <a:gd name="connsiteX48" fmla="*/ 302400 w 2590800"/>
              <a:gd name="connsiteY48" fmla="*/ 219600 h 865200"/>
              <a:gd name="connsiteX49" fmla="*/ 262800 w 2590800"/>
              <a:gd name="connsiteY49" fmla="*/ 195600 h 865200"/>
              <a:gd name="connsiteX50" fmla="*/ 222000 w 2590800"/>
              <a:gd name="connsiteY50" fmla="*/ 172800 h 865200"/>
              <a:gd name="connsiteX51" fmla="*/ 182400 w 2590800"/>
              <a:gd name="connsiteY51" fmla="*/ 147600 h 865200"/>
              <a:gd name="connsiteX52" fmla="*/ 153600 w 2590800"/>
              <a:gd name="connsiteY52" fmla="*/ 123600 h 865200"/>
              <a:gd name="connsiteX53" fmla="*/ 112800 w 2590800"/>
              <a:gd name="connsiteY53" fmla="*/ 98400 h 865200"/>
              <a:gd name="connsiteX54" fmla="*/ 82800 w 2590800"/>
              <a:gd name="connsiteY54" fmla="*/ 66000 h 865200"/>
              <a:gd name="connsiteX55" fmla="*/ 46800 w 2590800"/>
              <a:gd name="connsiteY55" fmla="*/ 31200 h 865200"/>
              <a:gd name="connsiteX56" fmla="*/ 19200 w 2590800"/>
              <a:gd name="connsiteY56" fmla="*/ 9600 h 865200"/>
              <a:gd name="connsiteX57" fmla="*/ 0 w 2590800"/>
              <a:gd name="connsiteY57" fmla="*/ 0 h 865200"/>
              <a:gd name="connsiteX58" fmla="*/ 33600 w 2590800"/>
              <a:gd name="connsiteY58" fmla="*/ 43200 h 865200"/>
              <a:gd name="connsiteX59" fmla="*/ 55200 w 2590800"/>
              <a:gd name="connsiteY59" fmla="*/ 74400 h 865200"/>
              <a:gd name="connsiteX60" fmla="*/ 82800 w 2590800"/>
              <a:gd name="connsiteY60" fmla="*/ 109200 h 865200"/>
              <a:gd name="connsiteX61" fmla="*/ 109200 w 2590800"/>
              <a:gd name="connsiteY61" fmla="*/ 139200 h 865200"/>
              <a:gd name="connsiteX62" fmla="*/ 144000 w 2590800"/>
              <a:gd name="connsiteY62" fmla="*/ 175200 h 865200"/>
              <a:gd name="connsiteX63" fmla="*/ 176400 w 2590800"/>
              <a:gd name="connsiteY63" fmla="*/ 204000 h 865200"/>
              <a:gd name="connsiteX64" fmla="*/ 218400 w 2590800"/>
              <a:gd name="connsiteY64" fmla="*/ 242400 h 865200"/>
              <a:gd name="connsiteX65" fmla="*/ 254400 w 2590800"/>
              <a:gd name="connsiteY65" fmla="*/ 272400 h 865200"/>
              <a:gd name="connsiteX66" fmla="*/ 286800 w 2590800"/>
              <a:gd name="connsiteY66" fmla="*/ 300000 h 865200"/>
              <a:gd name="connsiteX67" fmla="*/ 315600 w 2590800"/>
              <a:gd name="connsiteY67" fmla="*/ 320400 h 865200"/>
              <a:gd name="connsiteX68" fmla="*/ 345600 w 2590800"/>
              <a:gd name="connsiteY68" fmla="*/ 340800 h 865200"/>
              <a:gd name="connsiteX69" fmla="*/ 372000 w 2590800"/>
              <a:gd name="connsiteY69" fmla="*/ 361200 h 865200"/>
              <a:gd name="connsiteX70" fmla="*/ 405600 w 2590800"/>
              <a:gd name="connsiteY70" fmla="*/ 382800 h 865200"/>
              <a:gd name="connsiteX71" fmla="*/ 439200 w 2590800"/>
              <a:gd name="connsiteY71" fmla="*/ 409200 h 865200"/>
              <a:gd name="connsiteX72" fmla="*/ 487200 w 2590800"/>
              <a:gd name="connsiteY72" fmla="*/ 442800 h 865200"/>
              <a:gd name="connsiteX73" fmla="*/ 528000 w 2590800"/>
              <a:gd name="connsiteY73" fmla="*/ 462000 h 865200"/>
              <a:gd name="connsiteX74" fmla="*/ 584400 w 2590800"/>
              <a:gd name="connsiteY74" fmla="*/ 489600 h 865200"/>
              <a:gd name="connsiteX75" fmla="*/ 644400 w 2590800"/>
              <a:gd name="connsiteY75" fmla="*/ 519600 h 865200"/>
              <a:gd name="connsiteX76" fmla="*/ 698400 w 2590800"/>
              <a:gd name="connsiteY76" fmla="*/ 546000 h 865200"/>
              <a:gd name="connsiteX77" fmla="*/ 751200 w 2590800"/>
              <a:gd name="connsiteY77" fmla="*/ 573600 h 865200"/>
              <a:gd name="connsiteX78" fmla="*/ 825600 w 2590800"/>
              <a:gd name="connsiteY78" fmla="*/ 606000 h 865200"/>
              <a:gd name="connsiteX79" fmla="*/ 879600 w 2590800"/>
              <a:gd name="connsiteY79" fmla="*/ 626400 h 865200"/>
              <a:gd name="connsiteX80" fmla="*/ 938400 w 2590800"/>
              <a:gd name="connsiteY80" fmla="*/ 648000 h 865200"/>
              <a:gd name="connsiteX81" fmla="*/ 1000800 w 2590800"/>
              <a:gd name="connsiteY81" fmla="*/ 670800 h 865200"/>
              <a:gd name="connsiteX82" fmla="*/ 1066800 w 2590800"/>
              <a:gd name="connsiteY82" fmla="*/ 686400 h 865200"/>
              <a:gd name="connsiteX83" fmla="*/ 1137600 w 2590800"/>
              <a:gd name="connsiteY83" fmla="*/ 704400 h 865200"/>
              <a:gd name="connsiteX84" fmla="*/ 1225200 w 2590800"/>
              <a:gd name="connsiteY84" fmla="*/ 727200 h 865200"/>
              <a:gd name="connsiteX85" fmla="*/ 1298400 w 2590800"/>
              <a:gd name="connsiteY85" fmla="*/ 747600 h 865200"/>
              <a:gd name="connsiteX86" fmla="*/ 1384800 w 2590800"/>
              <a:gd name="connsiteY86" fmla="*/ 768000 h 865200"/>
              <a:gd name="connsiteX87" fmla="*/ 1477200 w 2590800"/>
              <a:gd name="connsiteY87" fmla="*/ 780000 h 865200"/>
              <a:gd name="connsiteX88" fmla="*/ 1558800 w 2590800"/>
              <a:gd name="connsiteY88" fmla="*/ 795600 h 865200"/>
              <a:gd name="connsiteX89" fmla="*/ 1653600 w 2590800"/>
              <a:gd name="connsiteY89" fmla="*/ 816000 h 865200"/>
              <a:gd name="connsiteX90" fmla="*/ 1740000 w 2590800"/>
              <a:gd name="connsiteY90" fmla="*/ 820800 h 865200"/>
              <a:gd name="connsiteX91" fmla="*/ 1831200 w 2590800"/>
              <a:gd name="connsiteY91" fmla="*/ 836400 h 865200"/>
              <a:gd name="connsiteX92" fmla="*/ 1906800 w 2590800"/>
              <a:gd name="connsiteY92" fmla="*/ 837600 h 865200"/>
              <a:gd name="connsiteX93" fmla="*/ 1981200 w 2590800"/>
              <a:gd name="connsiteY93" fmla="*/ 841200 h 865200"/>
              <a:gd name="connsiteX94" fmla="*/ 2049600 w 2590800"/>
              <a:gd name="connsiteY94" fmla="*/ 849600 h 865200"/>
              <a:gd name="connsiteX95" fmla="*/ 2113200 w 2590800"/>
              <a:gd name="connsiteY95" fmla="*/ 853200 h 865200"/>
              <a:gd name="connsiteX96" fmla="*/ 2198400 w 2590800"/>
              <a:gd name="connsiteY96" fmla="*/ 858000 h 865200"/>
              <a:gd name="connsiteX97" fmla="*/ 2268000 w 2590800"/>
              <a:gd name="connsiteY97" fmla="*/ 858000 h 865200"/>
              <a:gd name="connsiteX98" fmla="*/ 2337600 w 2590800"/>
              <a:gd name="connsiteY98" fmla="*/ 864000 h 865200"/>
              <a:gd name="connsiteX99" fmla="*/ 2407200 w 2590800"/>
              <a:gd name="connsiteY99" fmla="*/ 862800 h 865200"/>
              <a:gd name="connsiteX100" fmla="*/ 2479200 w 2590800"/>
              <a:gd name="connsiteY100" fmla="*/ 865200 h 865200"/>
              <a:gd name="connsiteX101" fmla="*/ 2590800 w 2590800"/>
              <a:gd name="connsiteY101" fmla="*/ 856800 h 8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590800" h="865200">
                <a:moveTo>
                  <a:pt x="2590800" y="856800"/>
                </a:moveTo>
                <a:lnTo>
                  <a:pt x="2382000" y="476400"/>
                </a:lnTo>
                <a:lnTo>
                  <a:pt x="2334000" y="478800"/>
                </a:lnTo>
                <a:lnTo>
                  <a:pt x="2290800" y="483600"/>
                </a:lnTo>
                <a:lnTo>
                  <a:pt x="2254800" y="483600"/>
                </a:lnTo>
                <a:lnTo>
                  <a:pt x="2186400" y="484800"/>
                </a:lnTo>
                <a:lnTo>
                  <a:pt x="2124000" y="489600"/>
                </a:lnTo>
                <a:lnTo>
                  <a:pt x="2080800" y="490800"/>
                </a:lnTo>
                <a:lnTo>
                  <a:pt x="2028000" y="493200"/>
                </a:lnTo>
                <a:lnTo>
                  <a:pt x="1993200" y="493200"/>
                </a:lnTo>
                <a:lnTo>
                  <a:pt x="1941600" y="494400"/>
                </a:lnTo>
                <a:lnTo>
                  <a:pt x="1904400" y="495600"/>
                </a:lnTo>
                <a:lnTo>
                  <a:pt x="1864800" y="496800"/>
                </a:lnTo>
                <a:lnTo>
                  <a:pt x="1818000" y="494400"/>
                </a:lnTo>
                <a:lnTo>
                  <a:pt x="1773600" y="496800"/>
                </a:lnTo>
                <a:lnTo>
                  <a:pt x="1728000" y="493200"/>
                </a:lnTo>
                <a:lnTo>
                  <a:pt x="1676400" y="493200"/>
                </a:lnTo>
                <a:lnTo>
                  <a:pt x="1634400" y="493200"/>
                </a:lnTo>
                <a:lnTo>
                  <a:pt x="1592400" y="492000"/>
                </a:lnTo>
                <a:lnTo>
                  <a:pt x="1546800" y="489600"/>
                </a:lnTo>
                <a:lnTo>
                  <a:pt x="1507200" y="487200"/>
                </a:lnTo>
                <a:lnTo>
                  <a:pt x="1460400" y="486000"/>
                </a:lnTo>
                <a:lnTo>
                  <a:pt x="1414800" y="481200"/>
                </a:lnTo>
                <a:lnTo>
                  <a:pt x="1370400" y="476400"/>
                </a:lnTo>
                <a:lnTo>
                  <a:pt x="1334400" y="475200"/>
                </a:lnTo>
                <a:lnTo>
                  <a:pt x="1284000" y="469200"/>
                </a:lnTo>
                <a:lnTo>
                  <a:pt x="1242000" y="466800"/>
                </a:lnTo>
                <a:lnTo>
                  <a:pt x="1197600" y="459600"/>
                </a:lnTo>
                <a:lnTo>
                  <a:pt x="1158000" y="457200"/>
                </a:lnTo>
                <a:lnTo>
                  <a:pt x="1104000" y="447600"/>
                </a:lnTo>
                <a:lnTo>
                  <a:pt x="1066800" y="442800"/>
                </a:lnTo>
                <a:lnTo>
                  <a:pt x="1021200" y="435600"/>
                </a:lnTo>
                <a:lnTo>
                  <a:pt x="974400" y="427200"/>
                </a:lnTo>
                <a:lnTo>
                  <a:pt x="936000" y="418800"/>
                </a:lnTo>
                <a:lnTo>
                  <a:pt x="889200" y="410400"/>
                </a:lnTo>
                <a:lnTo>
                  <a:pt x="843600" y="398400"/>
                </a:lnTo>
                <a:lnTo>
                  <a:pt x="798000" y="391200"/>
                </a:lnTo>
                <a:lnTo>
                  <a:pt x="759600" y="381600"/>
                </a:lnTo>
                <a:lnTo>
                  <a:pt x="714000" y="369600"/>
                </a:lnTo>
                <a:lnTo>
                  <a:pt x="675600" y="355200"/>
                </a:lnTo>
                <a:lnTo>
                  <a:pt x="632400" y="349200"/>
                </a:lnTo>
                <a:lnTo>
                  <a:pt x="589200" y="331200"/>
                </a:lnTo>
                <a:lnTo>
                  <a:pt x="546000" y="320400"/>
                </a:lnTo>
                <a:lnTo>
                  <a:pt x="502800" y="303600"/>
                </a:lnTo>
                <a:lnTo>
                  <a:pt x="466800" y="291600"/>
                </a:lnTo>
                <a:lnTo>
                  <a:pt x="420000" y="274800"/>
                </a:lnTo>
                <a:lnTo>
                  <a:pt x="384000" y="255600"/>
                </a:lnTo>
                <a:lnTo>
                  <a:pt x="339600" y="238800"/>
                </a:lnTo>
                <a:lnTo>
                  <a:pt x="302400" y="219600"/>
                </a:lnTo>
                <a:lnTo>
                  <a:pt x="262800" y="195600"/>
                </a:lnTo>
                <a:lnTo>
                  <a:pt x="222000" y="172800"/>
                </a:lnTo>
                <a:lnTo>
                  <a:pt x="182400" y="147600"/>
                </a:lnTo>
                <a:lnTo>
                  <a:pt x="153600" y="123600"/>
                </a:lnTo>
                <a:lnTo>
                  <a:pt x="112800" y="98400"/>
                </a:lnTo>
                <a:lnTo>
                  <a:pt x="82800" y="66000"/>
                </a:lnTo>
                <a:lnTo>
                  <a:pt x="46800" y="31200"/>
                </a:lnTo>
                <a:lnTo>
                  <a:pt x="19200" y="9600"/>
                </a:lnTo>
                <a:lnTo>
                  <a:pt x="0" y="0"/>
                </a:lnTo>
                <a:lnTo>
                  <a:pt x="33600" y="43200"/>
                </a:lnTo>
                <a:lnTo>
                  <a:pt x="55200" y="74400"/>
                </a:lnTo>
                <a:lnTo>
                  <a:pt x="82800" y="109200"/>
                </a:lnTo>
                <a:lnTo>
                  <a:pt x="109200" y="139200"/>
                </a:lnTo>
                <a:lnTo>
                  <a:pt x="144000" y="175200"/>
                </a:lnTo>
                <a:lnTo>
                  <a:pt x="176400" y="204000"/>
                </a:lnTo>
                <a:lnTo>
                  <a:pt x="218400" y="242400"/>
                </a:lnTo>
                <a:lnTo>
                  <a:pt x="254400" y="272400"/>
                </a:lnTo>
                <a:lnTo>
                  <a:pt x="286800" y="300000"/>
                </a:lnTo>
                <a:lnTo>
                  <a:pt x="315600" y="320400"/>
                </a:lnTo>
                <a:lnTo>
                  <a:pt x="345600" y="340800"/>
                </a:lnTo>
                <a:lnTo>
                  <a:pt x="372000" y="361200"/>
                </a:lnTo>
                <a:lnTo>
                  <a:pt x="405600" y="382800"/>
                </a:lnTo>
                <a:lnTo>
                  <a:pt x="439200" y="409200"/>
                </a:lnTo>
                <a:lnTo>
                  <a:pt x="487200" y="442800"/>
                </a:lnTo>
                <a:lnTo>
                  <a:pt x="528000" y="462000"/>
                </a:lnTo>
                <a:lnTo>
                  <a:pt x="584400" y="489600"/>
                </a:lnTo>
                <a:lnTo>
                  <a:pt x="644400" y="519600"/>
                </a:lnTo>
                <a:lnTo>
                  <a:pt x="698400" y="546000"/>
                </a:lnTo>
                <a:lnTo>
                  <a:pt x="751200" y="573600"/>
                </a:lnTo>
                <a:lnTo>
                  <a:pt x="825600" y="606000"/>
                </a:lnTo>
                <a:lnTo>
                  <a:pt x="879600" y="626400"/>
                </a:lnTo>
                <a:lnTo>
                  <a:pt x="938400" y="648000"/>
                </a:lnTo>
                <a:lnTo>
                  <a:pt x="1000800" y="670800"/>
                </a:lnTo>
                <a:lnTo>
                  <a:pt x="1066800" y="686400"/>
                </a:lnTo>
                <a:lnTo>
                  <a:pt x="1137600" y="704400"/>
                </a:lnTo>
                <a:lnTo>
                  <a:pt x="1225200" y="727200"/>
                </a:lnTo>
                <a:lnTo>
                  <a:pt x="1298400" y="747600"/>
                </a:lnTo>
                <a:lnTo>
                  <a:pt x="1384800" y="768000"/>
                </a:lnTo>
                <a:lnTo>
                  <a:pt x="1477200" y="780000"/>
                </a:lnTo>
                <a:lnTo>
                  <a:pt x="1558800" y="795600"/>
                </a:lnTo>
                <a:lnTo>
                  <a:pt x="1653600" y="816000"/>
                </a:lnTo>
                <a:lnTo>
                  <a:pt x="1740000" y="820800"/>
                </a:lnTo>
                <a:lnTo>
                  <a:pt x="1831200" y="836400"/>
                </a:lnTo>
                <a:lnTo>
                  <a:pt x="1906800" y="837600"/>
                </a:lnTo>
                <a:lnTo>
                  <a:pt x="1981200" y="841200"/>
                </a:lnTo>
                <a:lnTo>
                  <a:pt x="2049600" y="849600"/>
                </a:lnTo>
                <a:lnTo>
                  <a:pt x="2113200" y="853200"/>
                </a:lnTo>
                <a:lnTo>
                  <a:pt x="2198400" y="858000"/>
                </a:lnTo>
                <a:lnTo>
                  <a:pt x="2268000" y="858000"/>
                </a:lnTo>
                <a:lnTo>
                  <a:pt x="2337600" y="864000"/>
                </a:lnTo>
                <a:lnTo>
                  <a:pt x="2407200" y="862800"/>
                </a:lnTo>
                <a:lnTo>
                  <a:pt x="2479200" y="865200"/>
                </a:lnTo>
                <a:lnTo>
                  <a:pt x="2590800" y="856800"/>
                </a:lnTo>
                <a:close/>
              </a:path>
            </a:pathLst>
          </a:custGeom>
          <a:solidFill>
            <a:srgbClr val="7D9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1736A21E-4371-4001-BBA4-FBC8E66C1266}"/>
              </a:ext>
            </a:extLst>
          </p:cNvPr>
          <p:cNvSpPr txBox="1">
            <a:spLocks/>
          </p:cNvSpPr>
          <p:nvPr/>
        </p:nvSpPr>
        <p:spPr>
          <a:xfrm>
            <a:off x="11722544" y="6401656"/>
            <a:ext cx="184536" cy="25259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5263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sz="1800" b="1" dirty="0"/>
              <a:t>3</a:t>
            </a:r>
            <a:endParaRPr lang="en-GB" sz="1800" b="1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6247517A-6E90-4F3E-91F5-1F102CAB947E}"/>
              </a:ext>
            </a:extLst>
          </p:cNvPr>
          <p:cNvSpPr/>
          <p:nvPr/>
        </p:nvSpPr>
        <p:spPr>
          <a:xfrm>
            <a:off x="1748587" y="2945926"/>
            <a:ext cx="328800" cy="1212000"/>
          </a:xfrm>
          <a:custGeom>
            <a:avLst/>
            <a:gdLst>
              <a:gd name="connsiteX0" fmla="*/ 328800 w 328800"/>
              <a:gd name="connsiteY0" fmla="*/ 0 h 1212000"/>
              <a:gd name="connsiteX1" fmla="*/ 0 w 328800"/>
              <a:gd name="connsiteY1" fmla="*/ 555600 h 1212000"/>
              <a:gd name="connsiteX2" fmla="*/ 9600 w 328800"/>
              <a:gd name="connsiteY2" fmla="*/ 624000 h 1212000"/>
              <a:gd name="connsiteX3" fmla="*/ 25200 w 328800"/>
              <a:gd name="connsiteY3" fmla="*/ 697200 h 1212000"/>
              <a:gd name="connsiteX4" fmla="*/ 39600 w 328800"/>
              <a:gd name="connsiteY4" fmla="*/ 754800 h 1212000"/>
              <a:gd name="connsiteX5" fmla="*/ 51600 w 328800"/>
              <a:gd name="connsiteY5" fmla="*/ 796800 h 1212000"/>
              <a:gd name="connsiteX6" fmla="*/ 66000 w 328800"/>
              <a:gd name="connsiteY6" fmla="*/ 854400 h 1212000"/>
              <a:gd name="connsiteX7" fmla="*/ 86400 w 328800"/>
              <a:gd name="connsiteY7" fmla="*/ 912000 h 1212000"/>
              <a:gd name="connsiteX8" fmla="*/ 106800 w 328800"/>
              <a:gd name="connsiteY8" fmla="*/ 966000 h 1212000"/>
              <a:gd name="connsiteX9" fmla="*/ 123600 w 328800"/>
              <a:gd name="connsiteY9" fmla="*/ 1009200 h 1212000"/>
              <a:gd name="connsiteX10" fmla="*/ 151200 w 328800"/>
              <a:gd name="connsiteY10" fmla="*/ 1062000 h 1212000"/>
              <a:gd name="connsiteX11" fmla="*/ 180000 w 328800"/>
              <a:gd name="connsiteY11" fmla="*/ 1111200 h 1212000"/>
              <a:gd name="connsiteX12" fmla="*/ 204000 w 328800"/>
              <a:gd name="connsiteY12" fmla="*/ 1148400 h 1212000"/>
              <a:gd name="connsiteX13" fmla="*/ 238800 w 328800"/>
              <a:gd name="connsiteY13" fmla="*/ 1197600 h 1212000"/>
              <a:gd name="connsiteX14" fmla="*/ 249600 w 328800"/>
              <a:gd name="connsiteY14" fmla="*/ 1212000 h 1212000"/>
              <a:gd name="connsiteX15" fmla="*/ 226800 w 328800"/>
              <a:gd name="connsiteY15" fmla="*/ 1148400 h 1212000"/>
              <a:gd name="connsiteX16" fmla="*/ 210000 w 328800"/>
              <a:gd name="connsiteY16" fmla="*/ 1106400 h 1212000"/>
              <a:gd name="connsiteX17" fmla="*/ 198000 w 328800"/>
              <a:gd name="connsiteY17" fmla="*/ 1059600 h 1212000"/>
              <a:gd name="connsiteX18" fmla="*/ 188400 w 328800"/>
              <a:gd name="connsiteY18" fmla="*/ 1016400 h 1212000"/>
              <a:gd name="connsiteX19" fmla="*/ 177600 w 328800"/>
              <a:gd name="connsiteY19" fmla="*/ 973200 h 1212000"/>
              <a:gd name="connsiteX20" fmla="*/ 172800 w 328800"/>
              <a:gd name="connsiteY20" fmla="*/ 926400 h 1212000"/>
              <a:gd name="connsiteX21" fmla="*/ 168000 w 328800"/>
              <a:gd name="connsiteY21" fmla="*/ 886800 h 1212000"/>
              <a:gd name="connsiteX22" fmla="*/ 169200 w 328800"/>
              <a:gd name="connsiteY22" fmla="*/ 837600 h 1212000"/>
              <a:gd name="connsiteX23" fmla="*/ 168000 w 328800"/>
              <a:gd name="connsiteY23" fmla="*/ 793200 h 1212000"/>
              <a:gd name="connsiteX24" fmla="*/ 168000 w 328800"/>
              <a:gd name="connsiteY24" fmla="*/ 754800 h 1212000"/>
              <a:gd name="connsiteX25" fmla="*/ 171600 w 328800"/>
              <a:gd name="connsiteY25" fmla="*/ 703200 h 1212000"/>
              <a:gd name="connsiteX26" fmla="*/ 174000 w 328800"/>
              <a:gd name="connsiteY26" fmla="*/ 660000 h 1212000"/>
              <a:gd name="connsiteX27" fmla="*/ 178800 w 328800"/>
              <a:gd name="connsiteY27" fmla="*/ 614400 h 1212000"/>
              <a:gd name="connsiteX28" fmla="*/ 184800 w 328800"/>
              <a:gd name="connsiteY28" fmla="*/ 573600 h 1212000"/>
              <a:gd name="connsiteX29" fmla="*/ 190800 w 328800"/>
              <a:gd name="connsiteY29" fmla="*/ 525600 h 1212000"/>
              <a:gd name="connsiteX30" fmla="*/ 199200 w 328800"/>
              <a:gd name="connsiteY30" fmla="*/ 477600 h 1212000"/>
              <a:gd name="connsiteX31" fmla="*/ 208800 w 328800"/>
              <a:gd name="connsiteY31" fmla="*/ 436800 h 1212000"/>
              <a:gd name="connsiteX32" fmla="*/ 217200 w 328800"/>
              <a:gd name="connsiteY32" fmla="*/ 392400 h 1212000"/>
              <a:gd name="connsiteX33" fmla="*/ 226800 w 328800"/>
              <a:gd name="connsiteY33" fmla="*/ 355200 h 1212000"/>
              <a:gd name="connsiteX34" fmla="*/ 235200 w 328800"/>
              <a:gd name="connsiteY34" fmla="*/ 312000 h 1212000"/>
              <a:gd name="connsiteX35" fmla="*/ 246000 w 328800"/>
              <a:gd name="connsiteY35" fmla="*/ 268800 h 1212000"/>
              <a:gd name="connsiteX36" fmla="*/ 255600 w 328800"/>
              <a:gd name="connsiteY36" fmla="*/ 229200 h 1212000"/>
              <a:gd name="connsiteX37" fmla="*/ 270000 w 328800"/>
              <a:gd name="connsiteY37" fmla="*/ 184800 h 1212000"/>
              <a:gd name="connsiteX38" fmla="*/ 283200 w 328800"/>
              <a:gd name="connsiteY38" fmla="*/ 138000 h 1212000"/>
              <a:gd name="connsiteX39" fmla="*/ 296400 w 328800"/>
              <a:gd name="connsiteY39" fmla="*/ 100800 h 1212000"/>
              <a:gd name="connsiteX40" fmla="*/ 308400 w 328800"/>
              <a:gd name="connsiteY40" fmla="*/ 61200 h 1212000"/>
              <a:gd name="connsiteX41" fmla="*/ 328800 w 328800"/>
              <a:gd name="connsiteY41" fmla="*/ 0 h 12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28800" h="1212000">
                <a:moveTo>
                  <a:pt x="328800" y="0"/>
                </a:moveTo>
                <a:lnTo>
                  <a:pt x="0" y="555600"/>
                </a:lnTo>
                <a:lnTo>
                  <a:pt x="9600" y="624000"/>
                </a:lnTo>
                <a:lnTo>
                  <a:pt x="25200" y="697200"/>
                </a:lnTo>
                <a:lnTo>
                  <a:pt x="39600" y="754800"/>
                </a:lnTo>
                <a:lnTo>
                  <a:pt x="51600" y="796800"/>
                </a:lnTo>
                <a:lnTo>
                  <a:pt x="66000" y="854400"/>
                </a:lnTo>
                <a:lnTo>
                  <a:pt x="86400" y="912000"/>
                </a:lnTo>
                <a:lnTo>
                  <a:pt x="106800" y="966000"/>
                </a:lnTo>
                <a:lnTo>
                  <a:pt x="123600" y="1009200"/>
                </a:lnTo>
                <a:lnTo>
                  <a:pt x="151200" y="1062000"/>
                </a:lnTo>
                <a:lnTo>
                  <a:pt x="180000" y="1111200"/>
                </a:lnTo>
                <a:lnTo>
                  <a:pt x="204000" y="1148400"/>
                </a:lnTo>
                <a:lnTo>
                  <a:pt x="238800" y="1197600"/>
                </a:lnTo>
                <a:lnTo>
                  <a:pt x="249600" y="1212000"/>
                </a:lnTo>
                <a:lnTo>
                  <a:pt x="226800" y="1148400"/>
                </a:lnTo>
                <a:lnTo>
                  <a:pt x="210000" y="1106400"/>
                </a:lnTo>
                <a:lnTo>
                  <a:pt x="198000" y="1059600"/>
                </a:lnTo>
                <a:lnTo>
                  <a:pt x="188400" y="1016400"/>
                </a:lnTo>
                <a:lnTo>
                  <a:pt x="177600" y="973200"/>
                </a:lnTo>
                <a:lnTo>
                  <a:pt x="172800" y="926400"/>
                </a:lnTo>
                <a:lnTo>
                  <a:pt x="168000" y="886800"/>
                </a:lnTo>
                <a:lnTo>
                  <a:pt x="169200" y="837600"/>
                </a:lnTo>
                <a:lnTo>
                  <a:pt x="168000" y="793200"/>
                </a:lnTo>
                <a:lnTo>
                  <a:pt x="168000" y="754800"/>
                </a:lnTo>
                <a:lnTo>
                  <a:pt x="171600" y="703200"/>
                </a:lnTo>
                <a:lnTo>
                  <a:pt x="174000" y="660000"/>
                </a:lnTo>
                <a:lnTo>
                  <a:pt x="178800" y="614400"/>
                </a:lnTo>
                <a:lnTo>
                  <a:pt x="184800" y="573600"/>
                </a:lnTo>
                <a:lnTo>
                  <a:pt x="190800" y="525600"/>
                </a:lnTo>
                <a:lnTo>
                  <a:pt x="199200" y="477600"/>
                </a:lnTo>
                <a:lnTo>
                  <a:pt x="208800" y="436800"/>
                </a:lnTo>
                <a:lnTo>
                  <a:pt x="217200" y="392400"/>
                </a:lnTo>
                <a:lnTo>
                  <a:pt x="226800" y="355200"/>
                </a:lnTo>
                <a:lnTo>
                  <a:pt x="235200" y="312000"/>
                </a:lnTo>
                <a:lnTo>
                  <a:pt x="246000" y="268800"/>
                </a:lnTo>
                <a:lnTo>
                  <a:pt x="255600" y="229200"/>
                </a:lnTo>
                <a:lnTo>
                  <a:pt x="270000" y="184800"/>
                </a:lnTo>
                <a:lnTo>
                  <a:pt x="283200" y="138000"/>
                </a:lnTo>
                <a:lnTo>
                  <a:pt x="296400" y="100800"/>
                </a:lnTo>
                <a:lnTo>
                  <a:pt x="308400" y="61200"/>
                </a:lnTo>
                <a:lnTo>
                  <a:pt x="328800" y="0"/>
                </a:lnTo>
                <a:close/>
              </a:path>
            </a:pathLst>
          </a:custGeom>
          <a:solidFill>
            <a:srgbClr val="7D9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814BA5F-A332-4D3E-AB5D-7011529447E7}"/>
              </a:ext>
            </a:extLst>
          </p:cNvPr>
          <p:cNvSpPr/>
          <p:nvPr/>
        </p:nvSpPr>
        <p:spPr>
          <a:xfrm>
            <a:off x="1917890" y="1800882"/>
            <a:ext cx="2451497" cy="2849166"/>
          </a:xfrm>
          <a:custGeom>
            <a:avLst/>
            <a:gdLst>
              <a:gd name="connsiteX0" fmla="*/ 2451497 w 2451497"/>
              <a:gd name="connsiteY0" fmla="*/ 2820591 h 2849166"/>
              <a:gd name="connsiteX1" fmla="*/ 2401491 w 2451497"/>
              <a:gd name="connsiteY1" fmla="*/ 2826544 h 2849166"/>
              <a:gd name="connsiteX2" fmla="*/ 2343150 w 2451497"/>
              <a:gd name="connsiteY2" fmla="*/ 2831307 h 2849166"/>
              <a:gd name="connsiteX3" fmla="*/ 2282428 w 2451497"/>
              <a:gd name="connsiteY3" fmla="*/ 2834878 h 2849166"/>
              <a:gd name="connsiteX4" fmla="*/ 2234803 w 2451497"/>
              <a:gd name="connsiteY4" fmla="*/ 2838450 h 2849166"/>
              <a:gd name="connsiteX5" fmla="*/ 2163366 w 2451497"/>
              <a:gd name="connsiteY5" fmla="*/ 2839641 h 2849166"/>
              <a:gd name="connsiteX6" fmla="*/ 2091928 w 2451497"/>
              <a:gd name="connsiteY6" fmla="*/ 2844403 h 2849166"/>
              <a:gd name="connsiteX7" fmla="*/ 2030016 w 2451497"/>
              <a:gd name="connsiteY7" fmla="*/ 2843213 h 2849166"/>
              <a:gd name="connsiteX8" fmla="*/ 1972866 w 2451497"/>
              <a:gd name="connsiteY8" fmla="*/ 2847975 h 2849166"/>
              <a:gd name="connsiteX9" fmla="*/ 1907381 w 2451497"/>
              <a:gd name="connsiteY9" fmla="*/ 2845594 h 2849166"/>
              <a:gd name="connsiteX10" fmla="*/ 1839516 w 2451497"/>
              <a:gd name="connsiteY10" fmla="*/ 2847975 h 2849166"/>
              <a:gd name="connsiteX11" fmla="*/ 1770460 w 2451497"/>
              <a:gd name="connsiteY11" fmla="*/ 2849166 h 2849166"/>
              <a:gd name="connsiteX12" fmla="*/ 1704975 w 2451497"/>
              <a:gd name="connsiteY12" fmla="*/ 2845594 h 2849166"/>
              <a:gd name="connsiteX13" fmla="*/ 1659731 w 2451497"/>
              <a:gd name="connsiteY13" fmla="*/ 2844403 h 2849166"/>
              <a:gd name="connsiteX14" fmla="*/ 1606153 w 2451497"/>
              <a:gd name="connsiteY14" fmla="*/ 2842022 h 2849166"/>
              <a:gd name="connsiteX15" fmla="*/ 1532335 w 2451497"/>
              <a:gd name="connsiteY15" fmla="*/ 2833688 h 2849166"/>
              <a:gd name="connsiteX16" fmla="*/ 1463278 w 2451497"/>
              <a:gd name="connsiteY16" fmla="*/ 2830116 h 2849166"/>
              <a:gd name="connsiteX17" fmla="*/ 1426369 w 2451497"/>
              <a:gd name="connsiteY17" fmla="*/ 2826544 h 2849166"/>
              <a:gd name="connsiteX18" fmla="*/ 1368028 w 2451497"/>
              <a:gd name="connsiteY18" fmla="*/ 2822972 h 2849166"/>
              <a:gd name="connsiteX19" fmla="*/ 1306116 w 2451497"/>
              <a:gd name="connsiteY19" fmla="*/ 2817019 h 2849166"/>
              <a:gd name="connsiteX20" fmla="*/ 1252538 w 2451497"/>
              <a:gd name="connsiteY20" fmla="*/ 2812257 h 2849166"/>
              <a:gd name="connsiteX21" fmla="*/ 1204913 w 2451497"/>
              <a:gd name="connsiteY21" fmla="*/ 2805113 h 2849166"/>
              <a:gd name="connsiteX22" fmla="*/ 1146572 w 2451497"/>
              <a:gd name="connsiteY22" fmla="*/ 2796778 h 2849166"/>
              <a:gd name="connsiteX23" fmla="*/ 1091803 w 2451497"/>
              <a:gd name="connsiteY23" fmla="*/ 2788444 h 2849166"/>
              <a:gd name="connsiteX24" fmla="*/ 1034653 w 2451497"/>
              <a:gd name="connsiteY24" fmla="*/ 2776538 h 2849166"/>
              <a:gd name="connsiteX25" fmla="*/ 996553 w 2451497"/>
              <a:gd name="connsiteY25" fmla="*/ 2768203 h 2849166"/>
              <a:gd name="connsiteX26" fmla="*/ 947738 w 2451497"/>
              <a:gd name="connsiteY26" fmla="*/ 2759869 h 2849166"/>
              <a:gd name="connsiteX27" fmla="*/ 919163 w 2451497"/>
              <a:gd name="connsiteY27" fmla="*/ 2750344 h 2849166"/>
              <a:gd name="connsiteX28" fmla="*/ 876300 w 2451497"/>
              <a:gd name="connsiteY28" fmla="*/ 2742010 h 2849166"/>
              <a:gd name="connsiteX29" fmla="*/ 833438 w 2451497"/>
              <a:gd name="connsiteY29" fmla="*/ 2733675 h 2849166"/>
              <a:gd name="connsiteX30" fmla="*/ 788194 w 2451497"/>
              <a:gd name="connsiteY30" fmla="*/ 2719388 h 2849166"/>
              <a:gd name="connsiteX31" fmla="*/ 746522 w 2451497"/>
              <a:gd name="connsiteY31" fmla="*/ 2708672 h 2849166"/>
              <a:gd name="connsiteX32" fmla="*/ 702469 w 2451497"/>
              <a:gd name="connsiteY32" fmla="*/ 2696766 h 2849166"/>
              <a:gd name="connsiteX33" fmla="*/ 663178 w 2451497"/>
              <a:gd name="connsiteY33" fmla="*/ 2681288 h 2849166"/>
              <a:gd name="connsiteX34" fmla="*/ 616744 w 2451497"/>
              <a:gd name="connsiteY34" fmla="*/ 2669382 h 2849166"/>
              <a:gd name="connsiteX35" fmla="*/ 578644 w 2451497"/>
              <a:gd name="connsiteY35" fmla="*/ 2653903 h 2849166"/>
              <a:gd name="connsiteX36" fmla="*/ 536972 w 2451497"/>
              <a:gd name="connsiteY36" fmla="*/ 2640807 h 2849166"/>
              <a:gd name="connsiteX37" fmla="*/ 492919 w 2451497"/>
              <a:gd name="connsiteY37" fmla="*/ 2621757 h 2849166"/>
              <a:gd name="connsiteX38" fmla="*/ 454819 w 2451497"/>
              <a:gd name="connsiteY38" fmla="*/ 2608660 h 2849166"/>
              <a:gd name="connsiteX39" fmla="*/ 408385 w 2451497"/>
              <a:gd name="connsiteY39" fmla="*/ 2580085 h 2849166"/>
              <a:gd name="connsiteX40" fmla="*/ 371475 w 2451497"/>
              <a:gd name="connsiteY40" fmla="*/ 2565797 h 2849166"/>
              <a:gd name="connsiteX41" fmla="*/ 329803 w 2451497"/>
              <a:gd name="connsiteY41" fmla="*/ 2544366 h 2849166"/>
              <a:gd name="connsiteX42" fmla="*/ 297656 w 2451497"/>
              <a:gd name="connsiteY42" fmla="*/ 2524125 h 2849166"/>
              <a:gd name="connsiteX43" fmla="*/ 253603 w 2451497"/>
              <a:gd name="connsiteY43" fmla="*/ 2499122 h 2849166"/>
              <a:gd name="connsiteX44" fmla="*/ 219075 w 2451497"/>
              <a:gd name="connsiteY44" fmla="*/ 2471738 h 2849166"/>
              <a:gd name="connsiteX45" fmla="*/ 185738 w 2451497"/>
              <a:gd name="connsiteY45" fmla="*/ 2445544 h 2849166"/>
              <a:gd name="connsiteX46" fmla="*/ 153591 w 2451497"/>
              <a:gd name="connsiteY46" fmla="*/ 2420541 h 2849166"/>
              <a:gd name="connsiteX47" fmla="*/ 119063 w 2451497"/>
              <a:gd name="connsiteY47" fmla="*/ 2386013 h 2849166"/>
              <a:gd name="connsiteX48" fmla="*/ 98822 w 2451497"/>
              <a:gd name="connsiteY48" fmla="*/ 2372916 h 2849166"/>
              <a:gd name="connsiteX49" fmla="*/ 83344 w 2451497"/>
              <a:gd name="connsiteY49" fmla="*/ 2351485 h 2849166"/>
              <a:gd name="connsiteX50" fmla="*/ 60722 w 2451497"/>
              <a:gd name="connsiteY50" fmla="*/ 2307432 h 2849166"/>
              <a:gd name="connsiteX51" fmla="*/ 51197 w 2451497"/>
              <a:gd name="connsiteY51" fmla="*/ 2280047 h 2849166"/>
              <a:gd name="connsiteX52" fmla="*/ 39291 w 2451497"/>
              <a:gd name="connsiteY52" fmla="*/ 2241947 h 2849166"/>
              <a:gd name="connsiteX53" fmla="*/ 28575 w 2451497"/>
              <a:gd name="connsiteY53" fmla="*/ 2202657 h 2849166"/>
              <a:gd name="connsiteX54" fmla="*/ 19050 w 2451497"/>
              <a:gd name="connsiteY54" fmla="*/ 2162175 h 2849166"/>
              <a:gd name="connsiteX55" fmla="*/ 10716 w 2451497"/>
              <a:gd name="connsiteY55" fmla="*/ 2115741 h 2849166"/>
              <a:gd name="connsiteX56" fmla="*/ 4763 w 2451497"/>
              <a:gd name="connsiteY56" fmla="*/ 2069307 h 2849166"/>
              <a:gd name="connsiteX57" fmla="*/ 0 w 2451497"/>
              <a:gd name="connsiteY57" fmla="*/ 2025253 h 2849166"/>
              <a:gd name="connsiteX58" fmla="*/ 1191 w 2451497"/>
              <a:gd name="connsiteY58" fmla="*/ 1974057 h 2849166"/>
              <a:gd name="connsiteX59" fmla="*/ 1191 w 2451497"/>
              <a:gd name="connsiteY59" fmla="*/ 1934766 h 2849166"/>
              <a:gd name="connsiteX60" fmla="*/ 2381 w 2451497"/>
              <a:gd name="connsiteY60" fmla="*/ 1891903 h 2849166"/>
              <a:gd name="connsiteX61" fmla="*/ 7144 w 2451497"/>
              <a:gd name="connsiteY61" fmla="*/ 1845469 h 2849166"/>
              <a:gd name="connsiteX62" fmla="*/ 8335 w 2451497"/>
              <a:gd name="connsiteY62" fmla="*/ 1803797 h 2849166"/>
              <a:gd name="connsiteX63" fmla="*/ 11906 w 2451497"/>
              <a:gd name="connsiteY63" fmla="*/ 1759744 h 2849166"/>
              <a:gd name="connsiteX64" fmla="*/ 14288 w 2451497"/>
              <a:gd name="connsiteY64" fmla="*/ 1720453 h 2849166"/>
              <a:gd name="connsiteX65" fmla="*/ 21431 w 2451497"/>
              <a:gd name="connsiteY65" fmla="*/ 1674019 h 2849166"/>
              <a:gd name="connsiteX66" fmla="*/ 27385 w 2451497"/>
              <a:gd name="connsiteY66" fmla="*/ 1631157 h 2849166"/>
              <a:gd name="connsiteX67" fmla="*/ 35719 w 2451497"/>
              <a:gd name="connsiteY67" fmla="*/ 1584722 h 2849166"/>
              <a:gd name="connsiteX68" fmla="*/ 45244 w 2451497"/>
              <a:gd name="connsiteY68" fmla="*/ 1535907 h 2849166"/>
              <a:gd name="connsiteX69" fmla="*/ 55960 w 2451497"/>
              <a:gd name="connsiteY69" fmla="*/ 1494235 h 2849166"/>
              <a:gd name="connsiteX70" fmla="*/ 66675 w 2451497"/>
              <a:gd name="connsiteY70" fmla="*/ 1454944 h 2849166"/>
              <a:gd name="connsiteX71" fmla="*/ 77391 w 2451497"/>
              <a:gd name="connsiteY71" fmla="*/ 1412082 h 2849166"/>
              <a:gd name="connsiteX72" fmla="*/ 88106 w 2451497"/>
              <a:gd name="connsiteY72" fmla="*/ 1372791 h 2849166"/>
              <a:gd name="connsiteX73" fmla="*/ 102394 w 2451497"/>
              <a:gd name="connsiteY73" fmla="*/ 1325166 h 2849166"/>
              <a:gd name="connsiteX74" fmla="*/ 115491 w 2451497"/>
              <a:gd name="connsiteY74" fmla="*/ 1285875 h 2849166"/>
              <a:gd name="connsiteX75" fmla="*/ 129778 w 2451497"/>
              <a:gd name="connsiteY75" fmla="*/ 1238250 h 2849166"/>
              <a:gd name="connsiteX76" fmla="*/ 138113 w 2451497"/>
              <a:gd name="connsiteY76" fmla="*/ 1201341 h 2849166"/>
              <a:gd name="connsiteX77" fmla="*/ 154781 w 2451497"/>
              <a:gd name="connsiteY77" fmla="*/ 1165622 h 2849166"/>
              <a:gd name="connsiteX78" fmla="*/ 161925 w 2451497"/>
              <a:gd name="connsiteY78" fmla="*/ 1134666 h 2849166"/>
              <a:gd name="connsiteX79" fmla="*/ 820341 w 2451497"/>
              <a:gd name="connsiteY79" fmla="*/ 0 h 2849166"/>
              <a:gd name="connsiteX80" fmla="*/ 2451497 w 2451497"/>
              <a:gd name="connsiteY80" fmla="*/ 2820591 h 2849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2451497" h="2849166">
                <a:moveTo>
                  <a:pt x="2451497" y="2820591"/>
                </a:moveTo>
                <a:lnTo>
                  <a:pt x="2401491" y="2826544"/>
                </a:lnTo>
                <a:lnTo>
                  <a:pt x="2343150" y="2831307"/>
                </a:lnTo>
                <a:lnTo>
                  <a:pt x="2282428" y="2834878"/>
                </a:lnTo>
                <a:lnTo>
                  <a:pt x="2234803" y="2838450"/>
                </a:lnTo>
                <a:lnTo>
                  <a:pt x="2163366" y="2839641"/>
                </a:lnTo>
                <a:lnTo>
                  <a:pt x="2091928" y="2844403"/>
                </a:lnTo>
                <a:lnTo>
                  <a:pt x="2030016" y="2843213"/>
                </a:lnTo>
                <a:lnTo>
                  <a:pt x="1972866" y="2847975"/>
                </a:lnTo>
                <a:lnTo>
                  <a:pt x="1907381" y="2845594"/>
                </a:lnTo>
                <a:lnTo>
                  <a:pt x="1839516" y="2847975"/>
                </a:lnTo>
                <a:lnTo>
                  <a:pt x="1770460" y="2849166"/>
                </a:lnTo>
                <a:lnTo>
                  <a:pt x="1704975" y="2845594"/>
                </a:lnTo>
                <a:lnTo>
                  <a:pt x="1659731" y="2844403"/>
                </a:lnTo>
                <a:lnTo>
                  <a:pt x="1606153" y="2842022"/>
                </a:lnTo>
                <a:lnTo>
                  <a:pt x="1532335" y="2833688"/>
                </a:lnTo>
                <a:lnTo>
                  <a:pt x="1463278" y="2830116"/>
                </a:lnTo>
                <a:lnTo>
                  <a:pt x="1426369" y="2826544"/>
                </a:lnTo>
                <a:lnTo>
                  <a:pt x="1368028" y="2822972"/>
                </a:lnTo>
                <a:lnTo>
                  <a:pt x="1306116" y="2817019"/>
                </a:lnTo>
                <a:lnTo>
                  <a:pt x="1252538" y="2812257"/>
                </a:lnTo>
                <a:lnTo>
                  <a:pt x="1204913" y="2805113"/>
                </a:lnTo>
                <a:lnTo>
                  <a:pt x="1146572" y="2796778"/>
                </a:lnTo>
                <a:lnTo>
                  <a:pt x="1091803" y="2788444"/>
                </a:lnTo>
                <a:lnTo>
                  <a:pt x="1034653" y="2776538"/>
                </a:lnTo>
                <a:lnTo>
                  <a:pt x="996553" y="2768203"/>
                </a:lnTo>
                <a:lnTo>
                  <a:pt x="947738" y="2759869"/>
                </a:lnTo>
                <a:lnTo>
                  <a:pt x="919163" y="2750344"/>
                </a:lnTo>
                <a:lnTo>
                  <a:pt x="876300" y="2742010"/>
                </a:lnTo>
                <a:lnTo>
                  <a:pt x="833438" y="2733675"/>
                </a:lnTo>
                <a:lnTo>
                  <a:pt x="788194" y="2719388"/>
                </a:lnTo>
                <a:lnTo>
                  <a:pt x="746522" y="2708672"/>
                </a:lnTo>
                <a:lnTo>
                  <a:pt x="702469" y="2696766"/>
                </a:lnTo>
                <a:lnTo>
                  <a:pt x="663178" y="2681288"/>
                </a:lnTo>
                <a:lnTo>
                  <a:pt x="616744" y="2669382"/>
                </a:lnTo>
                <a:lnTo>
                  <a:pt x="578644" y="2653903"/>
                </a:lnTo>
                <a:lnTo>
                  <a:pt x="536972" y="2640807"/>
                </a:lnTo>
                <a:lnTo>
                  <a:pt x="492919" y="2621757"/>
                </a:lnTo>
                <a:lnTo>
                  <a:pt x="454819" y="2608660"/>
                </a:lnTo>
                <a:lnTo>
                  <a:pt x="408385" y="2580085"/>
                </a:lnTo>
                <a:lnTo>
                  <a:pt x="371475" y="2565797"/>
                </a:lnTo>
                <a:lnTo>
                  <a:pt x="329803" y="2544366"/>
                </a:lnTo>
                <a:lnTo>
                  <a:pt x="297656" y="2524125"/>
                </a:lnTo>
                <a:lnTo>
                  <a:pt x="253603" y="2499122"/>
                </a:lnTo>
                <a:lnTo>
                  <a:pt x="219075" y="2471738"/>
                </a:lnTo>
                <a:lnTo>
                  <a:pt x="185738" y="2445544"/>
                </a:lnTo>
                <a:lnTo>
                  <a:pt x="153591" y="2420541"/>
                </a:lnTo>
                <a:lnTo>
                  <a:pt x="119063" y="2386013"/>
                </a:lnTo>
                <a:lnTo>
                  <a:pt x="98822" y="2372916"/>
                </a:lnTo>
                <a:lnTo>
                  <a:pt x="83344" y="2351485"/>
                </a:lnTo>
                <a:lnTo>
                  <a:pt x="60722" y="2307432"/>
                </a:lnTo>
                <a:lnTo>
                  <a:pt x="51197" y="2280047"/>
                </a:lnTo>
                <a:lnTo>
                  <a:pt x="39291" y="2241947"/>
                </a:lnTo>
                <a:lnTo>
                  <a:pt x="28575" y="2202657"/>
                </a:lnTo>
                <a:lnTo>
                  <a:pt x="19050" y="2162175"/>
                </a:lnTo>
                <a:lnTo>
                  <a:pt x="10716" y="2115741"/>
                </a:lnTo>
                <a:lnTo>
                  <a:pt x="4763" y="2069307"/>
                </a:lnTo>
                <a:lnTo>
                  <a:pt x="0" y="2025253"/>
                </a:lnTo>
                <a:lnTo>
                  <a:pt x="1191" y="1974057"/>
                </a:lnTo>
                <a:lnTo>
                  <a:pt x="1191" y="1934766"/>
                </a:lnTo>
                <a:cubicBezTo>
                  <a:pt x="1588" y="1920478"/>
                  <a:pt x="1984" y="1906191"/>
                  <a:pt x="2381" y="1891903"/>
                </a:cubicBezTo>
                <a:lnTo>
                  <a:pt x="7144" y="1845469"/>
                </a:lnTo>
                <a:lnTo>
                  <a:pt x="8335" y="1803797"/>
                </a:lnTo>
                <a:lnTo>
                  <a:pt x="11906" y="1759744"/>
                </a:lnTo>
                <a:lnTo>
                  <a:pt x="14288" y="1720453"/>
                </a:lnTo>
                <a:lnTo>
                  <a:pt x="21431" y="1674019"/>
                </a:lnTo>
                <a:lnTo>
                  <a:pt x="27385" y="1631157"/>
                </a:lnTo>
                <a:lnTo>
                  <a:pt x="35719" y="1584722"/>
                </a:lnTo>
                <a:lnTo>
                  <a:pt x="45244" y="1535907"/>
                </a:lnTo>
                <a:lnTo>
                  <a:pt x="55960" y="1494235"/>
                </a:lnTo>
                <a:lnTo>
                  <a:pt x="66675" y="1454944"/>
                </a:lnTo>
                <a:lnTo>
                  <a:pt x="77391" y="1412082"/>
                </a:lnTo>
                <a:lnTo>
                  <a:pt x="88106" y="1372791"/>
                </a:lnTo>
                <a:lnTo>
                  <a:pt x="102394" y="1325166"/>
                </a:lnTo>
                <a:lnTo>
                  <a:pt x="115491" y="1285875"/>
                </a:lnTo>
                <a:lnTo>
                  <a:pt x="129778" y="1238250"/>
                </a:lnTo>
                <a:lnTo>
                  <a:pt x="138113" y="1201341"/>
                </a:lnTo>
                <a:lnTo>
                  <a:pt x="154781" y="1165622"/>
                </a:lnTo>
                <a:lnTo>
                  <a:pt x="161925" y="1134666"/>
                </a:lnTo>
                <a:lnTo>
                  <a:pt x="820341" y="0"/>
                </a:lnTo>
                <a:lnTo>
                  <a:pt x="2451497" y="2820591"/>
                </a:lnTo>
                <a:close/>
              </a:path>
            </a:pathLst>
          </a:custGeom>
          <a:solidFill>
            <a:srgbClr val="576F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42A836DF-5AF8-4412-9AC2-F42CA8A7ACE4}"/>
              </a:ext>
            </a:extLst>
          </p:cNvPr>
          <p:cNvSpPr/>
          <p:nvPr/>
        </p:nvSpPr>
        <p:spPr>
          <a:xfrm rot="7553480" flipV="1">
            <a:off x="975581" y="979486"/>
            <a:ext cx="5570957" cy="2114201"/>
          </a:xfrm>
          <a:prstGeom prst="arc">
            <a:avLst>
              <a:gd name="adj1" fmla="val 20071957"/>
              <a:gd name="adj2" fmla="val 21347320"/>
            </a:avLst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9D2CD720-5BEC-4E8B-A44D-57B66C26192C}"/>
              </a:ext>
            </a:extLst>
          </p:cNvPr>
          <p:cNvSpPr/>
          <p:nvPr/>
        </p:nvSpPr>
        <p:spPr>
          <a:xfrm rot="10298816">
            <a:off x="1876212" y="2470198"/>
            <a:ext cx="5570957" cy="2114201"/>
          </a:xfrm>
          <a:prstGeom prst="arc">
            <a:avLst>
              <a:gd name="adj1" fmla="val 17539322"/>
              <a:gd name="adj2" fmla="val 21347320"/>
            </a:avLst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95E324A-8E8A-4199-98EB-0A000787B2F6}"/>
              </a:ext>
            </a:extLst>
          </p:cNvPr>
          <p:cNvSpPr/>
          <p:nvPr/>
        </p:nvSpPr>
        <p:spPr>
          <a:xfrm>
            <a:off x="814818" y="3525746"/>
            <a:ext cx="3844344" cy="1591828"/>
          </a:xfrm>
          <a:custGeom>
            <a:avLst/>
            <a:gdLst>
              <a:gd name="connsiteX0" fmla="*/ 925991 w 3844344"/>
              <a:gd name="connsiteY0" fmla="*/ 0 h 1591828"/>
              <a:gd name="connsiteX1" fmla="*/ 940158 w 3844344"/>
              <a:gd name="connsiteY1" fmla="*/ 87576 h 1591828"/>
              <a:gd name="connsiteX2" fmla="*/ 958188 w 3844344"/>
              <a:gd name="connsiteY2" fmla="*/ 151970 h 1591828"/>
              <a:gd name="connsiteX3" fmla="*/ 974931 w 3844344"/>
              <a:gd name="connsiteY3" fmla="*/ 215077 h 1591828"/>
              <a:gd name="connsiteX4" fmla="*/ 987810 w 3844344"/>
              <a:gd name="connsiteY4" fmla="*/ 262729 h 1591828"/>
              <a:gd name="connsiteX5" fmla="*/ 1008416 w 3844344"/>
              <a:gd name="connsiteY5" fmla="*/ 327123 h 1591828"/>
              <a:gd name="connsiteX6" fmla="*/ 1035461 w 3844344"/>
              <a:gd name="connsiteY6" fmla="*/ 391517 h 1591828"/>
              <a:gd name="connsiteX7" fmla="*/ 1056068 w 3844344"/>
              <a:gd name="connsiteY7" fmla="*/ 440457 h 1591828"/>
              <a:gd name="connsiteX8" fmla="*/ 1081825 w 3844344"/>
              <a:gd name="connsiteY8" fmla="*/ 488109 h 1591828"/>
              <a:gd name="connsiteX9" fmla="*/ 1112735 w 3844344"/>
              <a:gd name="connsiteY9" fmla="*/ 537049 h 1591828"/>
              <a:gd name="connsiteX10" fmla="*/ 1148795 w 3844344"/>
              <a:gd name="connsiteY10" fmla="*/ 595004 h 1591828"/>
              <a:gd name="connsiteX11" fmla="*/ 1179705 w 3844344"/>
              <a:gd name="connsiteY11" fmla="*/ 640080 h 1591828"/>
              <a:gd name="connsiteX12" fmla="*/ 1210614 w 3844344"/>
              <a:gd name="connsiteY12" fmla="*/ 685156 h 1591828"/>
              <a:gd name="connsiteX13" fmla="*/ 1246675 w 3844344"/>
              <a:gd name="connsiteY13" fmla="*/ 731520 h 1591828"/>
              <a:gd name="connsiteX14" fmla="*/ 1286599 w 3844344"/>
              <a:gd name="connsiteY14" fmla="*/ 777884 h 1591828"/>
              <a:gd name="connsiteX15" fmla="*/ 1335539 w 3844344"/>
              <a:gd name="connsiteY15" fmla="*/ 821672 h 1591828"/>
              <a:gd name="connsiteX16" fmla="*/ 1380615 w 3844344"/>
              <a:gd name="connsiteY16" fmla="*/ 865460 h 1591828"/>
              <a:gd name="connsiteX17" fmla="*/ 1438570 w 3844344"/>
              <a:gd name="connsiteY17" fmla="*/ 913112 h 1591828"/>
              <a:gd name="connsiteX18" fmla="*/ 1479783 w 3844344"/>
              <a:gd name="connsiteY18" fmla="*/ 946597 h 1591828"/>
              <a:gd name="connsiteX19" fmla="*/ 1546753 w 3844344"/>
              <a:gd name="connsiteY19" fmla="*/ 994249 h 1591828"/>
              <a:gd name="connsiteX20" fmla="*/ 1612435 w 3844344"/>
              <a:gd name="connsiteY20" fmla="*/ 1034173 h 1591828"/>
              <a:gd name="connsiteX21" fmla="*/ 1667814 w 3844344"/>
              <a:gd name="connsiteY21" fmla="*/ 1075386 h 1591828"/>
              <a:gd name="connsiteX22" fmla="*/ 1746375 w 3844344"/>
              <a:gd name="connsiteY22" fmla="*/ 1114022 h 1591828"/>
              <a:gd name="connsiteX23" fmla="*/ 1815921 w 3844344"/>
              <a:gd name="connsiteY23" fmla="*/ 1153947 h 1591828"/>
              <a:gd name="connsiteX24" fmla="*/ 1875164 w 3844344"/>
              <a:gd name="connsiteY24" fmla="*/ 1182280 h 1591828"/>
              <a:gd name="connsiteX25" fmla="*/ 1930543 w 3844344"/>
              <a:gd name="connsiteY25" fmla="*/ 1204174 h 1591828"/>
              <a:gd name="connsiteX26" fmla="*/ 2002665 w 3844344"/>
              <a:gd name="connsiteY26" fmla="*/ 1231220 h 1591828"/>
              <a:gd name="connsiteX27" fmla="*/ 2063195 w 3844344"/>
              <a:gd name="connsiteY27" fmla="*/ 1258266 h 1591828"/>
              <a:gd name="connsiteX28" fmla="*/ 2135317 w 3844344"/>
              <a:gd name="connsiteY28" fmla="*/ 1282735 h 1591828"/>
              <a:gd name="connsiteX29" fmla="*/ 2208727 w 3844344"/>
              <a:gd name="connsiteY29" fmla="*/ 1307205 h 1591828"/>
              <a:gd name="connsiteX30" fmla="*/ 2283424 w 3844344"/>
              <a:gd name="connsiteY30" fmla="*/ 1325236 h 1591828"/>
              <a:gd name="connsiteX31" fmla="*/ 2380016 w 3844344"/>
              <a:gd name="connsiteY31" fmla="*/ 1352281 h 1591828"/>
              <a:gd name="connsiteX32" fmla="*/ 2468880 w 3844344"/>
              <a:gd name="connsiteY32" fmla="*/ 1372888 h 1591828"/>
              <a:gd name="connsiteX33" fmla="*/ 2570623 w 3844344"/>
              <a:gd name="connsiteY33" fmla="*/ 1398645 h 1591828"/>
              <a:gd name="connsiteX34" fmla="*/ 2658199 w 3844344"/>
              <a:gd name="connsiteY34" fmla="*/ 1415388 h 1591828"/>
              <a:gd name="connsiteX35" fmla="*/ 2750927 w 3844344"/>
              <a:gd name="connsiteY35" fmla="*/ 1428267 h 1591828"/>
              <a:gd name="connsiteX36" fmla="*/ 2833352 w 3844344"/>
              <a:gd name="connsiteY36" fmla="*/ 1445009 h 1591828"/>
              <a:gd name="connsiteX37" fmla="*/ 2922216 w 3844344"/>
              <a:gd name="connsiteY37" fmla="*/ 1454025 h 1591828"/>
              <a:gd name="connsiteX38" fmla="*/ 3004641 w 3844344"/>
              <a:gd name="connsiteY38" fmla="*/ 1466903 h 1591828"/>
              <a:gd name="connsiteX39" fmla="*/ 3081914 w 3844344"/>
              <a:gd name="connsiteY39" fmla="*/ 1470767 h 1591828"/>
              <a:gd name="connsiteX40" fmla="*/ 3152748 w 3844344"/>
              <a:gd name="connsiteY40" fmla="*/ 1469479 h 1591828"/>
              <a:gd name="connsiteX41" fmla="*/ 3235173 w 3844344"/>
              <a:gd name="connsiteY41" fmla="*/ 1478494 h 1591828"/>
              <a:gd name="connsiteX42" fmla="*/ 3316310 w 3844344"/>
              <a:gd name="connsiteY42" fmla="*/ 1482358 h 1591828"/>
              <a:gd name="connsiteX43" fmla="*/ 3418053 w 3844344"/>
              <a:gd name="connsiteY43" fmla="*/ 1488797 h 1591828"/>
              <a:gd name="connsiteX44" fmla="*/ 3506917 w 3844344"/>
              <a:gd name="connsiteY44" fmla="*/ 1488797 h 1591828"/>
              <a:gd name="connsiteX45" fmla="*/ 3588054 w 3844344"/>
              <a:gd name="connsiteY45" fmla="*/ 1490085 h 1591828"/>
              <a:gd name="connsiteX46" fmla="*/ 3652448 w 3844344"/>
              <a:gd name="connsiteY46" fmla="*/ 1487510 h 1591828"/>
              <a:gd name="connsiteX47" fmla="*/ 3656312 w 3844344"/>
              <a:gd name="connsiteY47" fmla="*/ 1473343 h 1591828"/>
              <a:gd name="connsiteX48" fmla="*/ 3664039 w 3844344"/>
              <a:gd name="connsiteY48" fmla="*/ 1466903 h 1591828"/>
              <a:gd name="connsiteX49" fmla="*/ 3665327 w 3844344"/>
              <a:gd name="connsiteY49" fmla="*/ 1463040 h 1591828"/>
              <a:gd name="connsiteX50" fmla="*/ 3670479 w 3844344"/>
              <a:gd name="connsiteY50" fmla="*/ 1459176 h 1591828"/>
              <a:gd name="connsiteX51" fmla="*/ 3671767 w 3844344"/>
              <a:gd name="connsiteY51" fmla="*/ 1454025 h 1591828"/>
              <a:gd name="connsiteX52" fmla="*/ 3680782 w 3844344"/>
              <a:gd name="connsiteY52" fmla="*/ 1448873 h 1591828"/>
              <a:gd name="connsiteX53" fmla="*/ 3684646 w 3844344"/>
              <a:gd name="connsiteY53" fmla="*/ 1445009 h 1591828"/>
              <a:gd name="connsiteX54" fmla="*/ 3692373 w 3844344"/>
              <a:gd name="connsiteY54" fmla="*/ 1447585 h 1591828"/>
              <a:gd name="connsiteX55" fmla="*/ 3700100 w 3844344"/>
              <a:gd name="connsiteY55" fmla="*/ 1457888 h 1591828"/>
              <a:gd name="connsiteX56" fmla="*/ 3701388 w 3844344"/>
              <a:gd name="connsiteY56" fmla="*/ 1464328 h 1591828"/>
              <a:gd name="connsiteX57" fmla="*/ 3702676 w 3844344"/>
              <a:gd name="connsiteY57" fmla="*/ 1468191 h 1591828"/>
              <a:gd name="connsiteX58" fmla="*/ 3706540 w 3844344"/>
              <a:gd name="connsiteY58" fmla="*/ 1469479 h 1591828"/>
              <a:gd name="connsiteX59" fmla="*/ 3705252 w 3844344"/>
              <a:gd name="connsiteY59" fmla="*/ 1481070 h 1591828"/>
              <a:gd name="connsiteX60" fmla="*/ 3706540 w 3844344"/>
              <a:gd name="connsiteY60" fmla="*/ 1487510 h 1591828"/>
              <a:gd name="connsiteX61" fmla="*/ 3710403 w 3844344"/>
              <a:gd name="connsiteY61" fmla="*/ 1481070 h 1591828"/>
              <a:gd name="connsiteX62" fmla="*/ 3711691 w 3844344"/>
              <a:gd name="connsiteY62" fmla="*/ 1477206 h 1591828"/>
              <a:gd name="connsiteX63" fmla="*/ 3770934 w 3844344"/>
              <a:gd name="connsiteY63" fmla="*/ 1481070 h 1591828"/>
              <a:gd name="connsiteX64" fmla="*/ 3779949 w 3844344"/>
              <a:gd name="connsiteY64" fmla="*/ 1484934 h 1591828"/>
              <a:gd name="connsiteX65" fmla="*/ 3844344 w 3844344"/>
              <a:gd name="connsiteY65" fmla="*/ 1591828 h 1591828"/>
              <a:gd name="connsiteX66" fmla="*/ 0 w 3844344"/>
              <a:gd name="connsiteY66" fmla="*/ 1587965 h 1591828"/>
              <a:gd name="connsiteX67" fmla="*/ 925991 w 3844344"/>
              <a:gd name="connsiteY67" fmla="*/ 0 h 1591828"/>
              <a:gd name="connsiteX0" fmla="*/ 925991 w 3844344"/>
              <a:gd name="connsiteY0" fmla="*/ 0 h 1591828"/>
              <a:gd name="connsiteX1" fmla="*/ 940158 w 3844344"/>
              <a:gd name="connsiteY1" fmla="*/ 87576 h 1591828"/>
              <a:gd name="connsiteX2" fmla="*/ 958188 w 3844344"/>
              <a:gd name="connsiteY2" fmla="*/ 151970 h 1591828"/>
              <a:gd name="connsiteX3" fmla="*/ 974931 w 3844344"/>
              <a:gd name="connsiteY3" fmla="*/ 215077 h 1591828"/>
              <a:gd name="connsiteX4" fmla="*/ 987810 w 3844344"/>
              <a:gd name="connsiteY4" fmla="*/ 262729 h 1591828"/>
              <a:gd name="connsiteX5" fmla="*/ 1008416 w 3844344"/>
              <a:gd name="connsiteY5" fmla="*/ 327123 h 1591828"/>
              <a:gd name="connsiteX6" fmla="*/ 1035461 w 3844344"/>
              <a:gd name="connsiteY6" fmla="*/ 391517 h 1591828"/>
              <a:gd name="connsiteX7" fmla="*/ 1056068 w 3844344"/>
              <a:gd name="connsiteY7" fmla="*/ 440457 h 1591828"/>
              <a:gd name="connsiteX8" fmla="*/ 1081825 w 3844344"/>
              <a:gd name="connsiteY8" fmla="*/ 488109 h 1591828"/>
              <a:gd name="connsiteX9" fmla="*/ 1112735 w 3844344"/>
              <a:gd name="connsiteY9" fmla="*/ 537049 h 1591828"/>
              <a:gd name="connsiteX10" fmla="*/ 1148795 w 3844344"/>
              <a:gd name="connsiteY10" fmla="*/ 595004 h 1591828"/>
              <a:gd name="connsiteX11" fmla="*/ 1179705 w 3844344"/>
              <a:gd name="connsiteY11" fmla="*/ 640080 h 1591828"/>
              <a:gd name="connsiteX12" fmla="*/ 1210614 w 3844344"/>
              <a:gd name="connsiteY12" fmla="*/ 685156 h 1591828"/>
              <a:gd name="connsiteX13" fmla="*/ 1246675 w 3844344"/>
              <a:gd name="connsiteY13" fmla="*/ 731520 h 1591828"/>
              <a:gd name="connsiteX14" fmla="*/ 1286599 w 3844344"/>
              <a:gd name="connsiteY14" fmla="*/ 777884 h 1591828"/>
              <a:gd name="connsiteX15" fmla="*/ 1335539 w 3844344"/>
              <a:gd name="connsiteY15" fmla="*/ 821672 h 1591828"/>
              <a:gd name="connsiteX16" fmla="*/ 1380615 w 3844344"/>
              <a:gd name="connsiteY16" fmla="*/ 865460 h 1591828"/>
              <a:gd name="connsiteX17" fmla="*/ 1438570 w 3844344"/>
              <a:gd name="connsiteY17" fmla="*/ 913112 h 1591828"/>
              <a:gd name="connsiteX18" fmla="*/ 1479783 w 3844344"/>
              <a:gd name="connsiteY18" fmla="*/ 946597 h 1591828"/>
              <a:gd name="connsiteX19" fmla="*/ 1546753 w 3844344"/>
              <a:gd name="connsiteY19" fmla="*/ 994249 h 1591828"/>
              <a:gd name="connsiteX20" fmla="*/ 1612435 w 3844344"/>
              <a:gd name="connsiteY20" fmla="*/ 1034173 h 1591828"/>
              <a:gd name="connsiteX21" fmla="*/ 1667814 w 3844344"/>
              <a:gd name="connsiteY21" fmla="*/ 1075386 h 1591828"/>
              <a:gd name="connsiteX22" fmla="*/ 1746375 w 3844344"/>
              <a:gd name="connsiteY22" fmla="*/ 1114022 h 1591828"/>
              <a:gd name="connsiteX23" fmla="*/ 1815921 w 3844344"/>
              <a:gd name="connsiteY23" fmla="*/ 1153947 h 1591828"/>
              <a:gd name="connsiteX24" fmla="*/ 1875164 w 3844344"/>
              <a:gd name="connsiteY24" fmla="*/ 1182280 h 1591828"/>
              <a:gd name="connsiteX25" fmla="*/ 1930543 w 3844344"/>
              <a:gd name="connsiteY25" fmla="*/ 1204174 h 1591828"/>
              <a:gd name="connsiteX26" fmla="*/ 2002665 w 3844344"/>
              <a:gd name="connsiteY26" fmla="*/ 1231220 h 1591828"/>
              <a:gd name="connsiteX27" fmla="*/ 2063195 w 3844344"/>
              <a:gd name="connsiteY27" fmla="*/ 1258266 h 1591828"/>
              <a:gd name="connsiteX28" fmla="*/ 2135317 w 3844344"/>
              <a:gd name="connsiteY28" fmla="*/ 1282735 h 1591828"/>
              <a:gd name="connsiteX29" fmla="*/ 2208727 w 3844344"/>
              <a:gd name="connsiteY29" fmla="*/ 1307205 h 1591828"/>
              <a:gd name="connsiteX30" fmla="*/ 2283424 w 3844344"/>
              <a:gd name="connsiteY30" fmla="*/ 1325236 h 1591828"/>
              <a:gd name="connsiteX31" fmla="*/ 2380016 w 3844344"/>
              <a:gd name="connsiteY31" fmla="*/ 1352281 h 1591828"/>
              <a:gd name="connsiteX32" fmla="*/ 2468880 w 3844344"/>
              <a:gd name="connsiteY32" fmla="*/ 1372888 h 1591828"/>
              <a:gd name="connsiteX33" fmla="*/ 2570623 w 3844344"/>
              <a:gd name="connsiteY33" fmla="*/ 1398645 h 1591828"/>
              <a:gd name="connsiteX34" fmla="*/ 2658199 w 3844344"/>
              <a:gd name="connsiteY34" fmla="*/ 1415388 h 1591828"/>
              <a:gd name="connsiteX35" fmla="*/ 2750927 w 3844344"/>
              <a:gd name="connsiteY35" fmla="*/ 1428267 h 1591828"/>
              <a:gd name="connsiteX36" fmla="*/ 2833352 w 3844344"/>
              <a:gd name="connsiteY36" fmla="*/ 1445009 h 1591828"/>
              <a:gd name="connsiteX37" fmla="*/ 2922216 w 3844344"/>
              <a:gd name="connsiteY37" fmla="*/ 1454025 h 1591828"/>
              <a:gd name="connsiteX38" fmla="*/ 3004641 w 3844344"/>
              <a:gd name="connsiteY38" fmla="*/ 1466903 h 1591828"/>
              <a:gd name="connsiteX39" fmla="*/ 3081914 w 3844344"/>
              <a:gd name="connsiteY39" fmla="*/ 1470767 h 1591828"/>
              <a:gd name="connsiteX40" fmla="*/ 3152748 w 3844344"/>
              <a:gd name="connsiteY40" fmla="*/ 1469479 h 1591828"/>
              <a:gd name="connsiteX41" fmla="*/ 3235173 w 3844344"/>
              <a:gd name="connsiteY41" fmla="*/ 1478494 h 1591828"/>
              <a:gd name="connsiteX42" fmla="*/ 3316310 w 3844344"/>
              <a:gd name="connsiteY42" fmla="*/ 1482358 h 1591828"/>
              <a:gd name="connsiteX43" fmla="*/ 3418053 w 3844344"/>
              <a:gd name="connsiteY43" fmla="*/ 1488797 h 1591828"/>
              <a:gd name="connsiteX44" fmla="*/ 3506917 w 3844344"/>
              <a:gd name="connsiteY44" fmla="*/ 1488797 h 1591828"/>
              <a:gd name="connsiteX45" fmla="*/ 3588054 w 3844344"/>
              <a:gd name="connsiteY45" fmla="*/ 1490085 h 1591828"/>
              <a:gd name="connsiteX46" fmla="*/ 3652448 w 3844344"/>
              <a:gd name="connsiteY46" fmla="*/ 1487510 h 1591828"/>
              <a:gd name="connsiteX47" fmla="*/ 3656312 w 3844344"/>
              <a:gd name="connsiteY47" fmla="*/ 1473343 h 1591828"/>
              <a:gd name="connsiteX48" fmla="*/ 3664039 w 3844344"/>
              <a:gd name="connsiteY48" fmla="*/ 1466903 h 1591828"/>
              <a:gd name="connsiteX49" fmla="*/ 3665327 w 3844344"/>
              <a:gd name="connsiteY49" fmla="*/ 1463040 h 1591828"/>
              <a:gd name="connsiteX50" fmla="*/ 3670479 w 3844344"/>
              <a:gd name="connsiteY50" fmla="*/ 1459176 h 1591828"/>
              <a:gd name="connsiteX51" fmla="*/ 3671767 w 3844344"/>
              <a:gd name="connsiteY51" fmla="*/ 1454025 h 1591828"/>
              <a:gd name="connsiteX52" fmla="*/ 3680782 w 3844344"/>
              <a:gd name="connsiteY52" fmla="*/ 1448873 h 1591828"/>
              <a:gd name="connsiteX53" fmla="*/ 3684646 w 3844344"/>
              <a:gd name="connsiteY53" fmla="*/ 1445009 h 1591828"/>
              <a:gd name="connsiteX54" fmla="*/ 3692373 w 3844344"/>
              <a:gd name="connsiteY54" fmla="*/ 1447585 h 1591828"/>
              <a:gd name="connsiteX55" fmla="*/ 3700100 w 3844344"/>
              <a:gd name="connsiteY55" fmla="*/ 1457888 h 1591828"/>
              <a:gd name="connsiteX56" fmla="*/ 3701388 w 3844344"/>
              <a:gd name="connsiteY56" fmla="*/ 1464328 h 1591828"/>
              <a:gd name="connsiteX57" fmla="*/ 3702676 w 3844344"/>
              <a:gd name="connsiteY57" fmla="*/ 1468191 h 1591828"/>
              <a:gd name="connsiteX58" fmla="*/ 3706540 w 3844344"/>
              <a:gd name="connsiteY58" fmla="*/ 1469479 h 1591828"/>
              <a:gd name="connsiteX59" fmla="*/ 3705252 w 3844344"/>
              <a:gd name="connsiteY59" fmla="*/ 1481070 h 1591828"/>
              <a:gd name="connsiteX60" fmla="*/ 3706540 w 3844344"/>
              <a:gd name="connsiteY60" fmla="*/ 1487510 h 1591828"/>
              <a:gd name="connsiteX61" fmla="*/ 3710403 w 3844344"/>
              <a:gd name="connsiteY61" fmla="*/ 1481070 h 1591828"/>
              <a:gd name="connsiteX62" fmla="*/ 3711691 w 3844344"/>
              <a:gd name="connsiteY62" fmla="*/ 1477206 h 1591828"/>
              <a:gd name="connsiteX63" fmla="*/ 3770934 w 3844344"/>
              <a:gd name="connsiteY63" fmla="*/ 1481070 h 1591828"/>
              <a:gd name="connsiteX64" fmla="*/ 3779949 w 3844344"/>
              <a:gd name="connsiteY64" fmla="*/ 1484934 h 1591828"/>
              <a:gd name="connsiteX65" fmla="*/ 3844344 w 3844344"/>
              <a:gd name="connsiteY65" fmla="*/ 1591828 h 1591828"/>
              <a:gd name="connsiteX66" fmla="*/ 0 w 3844344"/>
              <a:gd name="connsiteY66" fmla="*/ 1587965 h 1591828"/>
              <a:gd name="connsiteX67" fmla="*/ 925991 w 3844344"/>
              <a:gd name="connsiteY67" fmla="*/ 0 h 1591828"/>
              <a:gd name="connsiteX0" fmla="*/ 925991 w 3844344"/>
              <a:gd name="connsiteY0" fmla="*/ 0 h 1591828"/>
              <a:gd name="connsiteX1" fmla="*/ 940158 w 3844344"/>
              <a:gd name="connsiteY1" fmla="*/ 87576 h 1591828"/>
              <a:gd name="connsiteX2" fmla="*/ 958188 w 3844344"/>
              <a:gd name="connsiteY2" fmla="*/ 151970 h 1591828"/>
              <a:gd name="connsiteX3" fmla="*/ 974931 w 3844344"/>
              <a:gd name="connsiteY3" fmla="*/ 215077 h 1591828"/>
              <a:gd name="connsiteX4" fmla="*/ 987810 w 3844344"/>
              <a:gd name="connsiteY4" fmla="*/ 262729 h 1591828"/>
              <a:gd name="connsiteX5" fmla="*/ 1008416 w 3844344"/>
              <a:gd name="connsiteY5" fmla="*/ 327123 h 1591828"/>
              <a:gd name="connsiteX6" fmla="*/ 1035461 w 3844344"/>
              <a:gd name="connsiteY6" fmla="*/ 391517 h 1591828"/>
              <a:gd name="connsiteX7" fmla="*/ 1056068 w 3844344"/>
              <a:gd name="connsiteY7" fmla="*/ 440457 h 1591828"/>
              <a:gd name="connsiteX8" fmla="*/ 1081825 w 3844344"/>
              <a:gd name="connsiteY8" fmla="*/ 488109 h 1591828"/>
              <a:gd name="connsiteX9" fmla="*/ 1112735 w 3844344"/>
              <a:gd name="connsiteY9" fmla="*/ 537049 h 1591828"/>
              <a:gd name="connsiteX10" fmla="*/ 1148795 w 3844344"/>
              <a:gd name="connsiteY10" fmla="*/ 595004 h 1591828"/>
              <a:gd name="connsiteX11" fmla="*/ 1179705 w 3844344"/>
              <a:gd name="connsiteY11" fmla="*/ 640080 h 1591828"/>
              <a:gd name="connsiteX12" fmla="*/ 1210614 w 3844344"/>
              <a:gd name="connsiteY12" fmla="*/ 685156 h 1591828"/>
              <a:gd name="connsiteX13" fmla="*/ 1246675 w 3844344"/>
              <a:gd name="connsiteY13" fmla="*/ 731520 h 1591828"/>
              <a:gd name="connsiteX14" fmla="*/ 1286599 w 3844344"/>
              <a:gd name="connsiteY14" fmla="*/ 777884 h 1591828"/>
              <a:gd name="connsiteX15" fmla="*/ 1335539 w 3844344"/>
              <a:gd name="connsiteY15" fmla="*/ 821672 h 1591828"/>
              <a:gd name="connsiteX16" fmla="*/ 1380615 w 3844344"/>
              <a:gd name="connsiteY16" fmla="*/ 865460 h 1591828"/>
              <a:gd name="connsiteX17" fmla="*/ 1438570 w 3844344"/>
              <a:gd name="connsiteY17" fmla="*/ 913112 h 1591828"/>
              <a:gd name="connsiteX18" fmla="*/ 1479783 w 3844344"/>
              <a:gd name="connsiteY18" fmla="*/ 946597 h 1591828"/>
              <a:gd name="connsiteX19" fmla="*/ 1546753 w 3844344"/>
              <a:gd name="connsiteY19" fmla="*/ 994249 h 1591828"/>
              <a:gd name="connsiteX20" fmla="*/ 1612435 w 3844344"/>
              <a:gd name="connsiteY20" fmla="*/ 1034173 h 1591828"/>
              <a:gd name="connsiteX21" fmla="*/ 1667814 w 3844344"/>
              <a:gd name="connsiteY21" fmla="*/ 1075386 h 1591828"/>
              <a:gd name="connsiteX22" fmla="*/ 1746375 w 3844344"/>
              <a:gd name="connsiteY22" fmla="*/ 1114022 h 1591828"/>
              <a:gd name="connsiteX23" fmla="*/ 1815921 w 3844344"/>
              <a:gd name="connsiteY23" fmla="*/ 1153947 h 1591828"/>
              <a:gd name="connsiteX24" fmla="*/ 1875164 w 3844344"/>
              <a:gd name="connsiteY24" fmla="*/ 1182280 h 1591828"/>
              <a:gd name="connsiteX25" fmla="*/ 1930543 w 3844344"/>
              <a:gd name="connsiteY25" fmla="*/ 1204174 h 1591828"/>
              <a:gd name="connsiteX26" fmla="*/ 2002665 w 3844344"/>
              <a:gd name="connsiteY26" fmla="*/ 1231220 h 1591828"/>
              <a:gd name="connsiteX27" fmla="*/ 2063195 w 3844344"/>
              <a:gd name="connsiteY27" fmla="*/ 1258266 h 1591828"/>
              <a:gd name="connsiteX28" fmla="*/ 2135317 w 3844344"/>
              <a:gd name="connsiteY28" fmla="*/ 1282735 h 1591828"/>
              <a:gd name="connsiteX29" fmla="*/ 2208727 w 3844344"/>
              <a:gd name="connsiteY29" fmla="*/ 1307205 h 1591828"/>
              <a:gd name="connsiteX30" fmla="*/ 2283424 w 3844344"/>
              <a:gd name="connsiteY30" fmla="*/ 1325236 h 1591828"/>
              <a:gd name="connsiteX31" fmla="*/ 2380016 w 3844344"/>
              <a:gd name="connsiteY31" fmla="*/ 1352281 h 1591828"/>
              <a:gd name="connsiteX32" fmla="*/ 2468880 w 3844344"/>
              <a:gd name="connsiteY32" fmla="*/ 1372888 h 1591828"/>
              <a:gd name="connsiteX33" fmla="*/ 2570623 w 3844344"/>
              <a:gd name="connsiteY33" fmla="*/ 1398645 h 1591828"/>
              <a:gd name="connsiteX34" fmla="*/ 2658199 w 3844344"/>
              <a:gd name="connsiteY34" fmla="*/ 1415388 h 1591828"/>
              <a:gd name="connsiteX35" fmla="*/ 2750927 w 3844344"/>
              <a:gd name="connsiteY35" fmla="*/ 1428267 h 1591828"/>
              <a:gd name="connsiteX36" fmla="*/ 2833352 w 3844344"/>
              <a:gd name="connsiteY36" fmla="*/ 1445009 h 1591828"/>
              <a:gd name="connsiteX37" fmla="*/ 2922216 w 3844344"/>
              <a:gd name="connsiteY37" fmla="*/ 1454025 h 1591828"/>
              <a:gd name="connsiteX38" fmla="*/ 3004641 w 3844344"/>
              <a:gd name="connsiteY38" fmla="*/ 1466903 h 1591828"/>
              <a:gd name="connsiteX39" fmla="*/ 3081914 w 3844344"/>
              <a:gd name="connsiteY39" fmla="*/ 1470767 h 1591828"/>
              <a:gd name="connsiteX40" fmla="*/ 3152748 w 3844344"/>
              <a:gd name="connsiteY40" fmla="*/ 1469479 h 1591828"/>
              <a:gd name="connsiteX41" fmla="*/ 3235173 w 3844344"/>
              <a:gd name="connsiteY41" fmla="*/ 1478494 h 1591828"/>
              <a:gd name="connsiteX42" fmla="*/ 3316310 w 3844344"/>
              <a:gd name="connsiteY42" fmla="*/ 1482358 h 1591828"/>
              <a:gd name="connsiteX43" fmla="*/ 3418053 w 3844344"/>
              <a:gd name="connsiteY43" fmla="*/ 1488797 h 1591828"/>
              <a:gd name="connsiteX44" fmla="*/ 3506917 w 3844344"/>
              <a:gd name="connsiteY44" fmla="*/ 1488797 h 1591828"/>
              <a:gd name="connsiteX45" fmla="*/ 3588054 w 3844344"/>
              <a:gd name="connsiteY45" fmla="*/ 1490085 h 1591828"/>
              <a:gd name="connsiteX46" fmla="*/ 3652448 w 3844344"/>
              <a:gd name="connsiteY46" fmla="*/ 1487510 h 1591828"/>
              <a:gd name="connsiteX47" fmla="*/ 3656312 w 3844344"/>
              <a:gd name="connsiteY47" fmla="*/ 1473343 h 1591828"/>
              <a:gd name="connsiteX48" fmla="*/ 3664039 w 3844344"/>
              <a:gd name="connsiteY48" fmla="*/ 1466903 h 1591828"/>
              <a:gd name="connsiteX49" fmla="*/ 3665327 w 3844344"/>
              <a:gd name="connsiteY49" fmla="*/ 1463040 h 1591828"/>
              <a:gd name="connsiteX50" fmla="*/ 3670479 w 3844344"/>
              <a:gd name="connsiteY50" fmla="*/ 1459176 h 1591828"/>
              <a:gd name="connsiteX51" fmla="*/ 3671767 w 3844344"/>
              <a:gd name="connsiteY51" fmla="*/ 1454025 h 1591828"/>
              <a:gd name="connsiteX52" fmla="*/ 3685934 w 3844344"/>
              <a:gd name="connsiteY52" fmla="*/ 1481070 h 1591828"/>
              <a:gd name="connsiteX53" fmla="*/ 3684646 w 3844344"/>
              <a:gd name="connsiteY53" fmla="*/ 1445009 h 1591828"/>
              <a:gd name="connsiteX54" fmla="*/ 3692373 w 3844344"/>
              <a:gd name="connsiteY54" fmla="*/ 1447585 h 1591828"/>
              <a:gd name="connsiteX55" fmla="*/ 3700100 w 3844344"/>
              <a:gd name="connsiteY55" fmla="*/ 1457888 h 1591828"/>
              <a:gd name="connsiteX56" fmla="*/ 3701388 w 3844344"/>
              <a:gd name="connsiteY56" fmla="*/ 1464328 h 1591828"/>
              <a:gd name="connsiteX57" fmla="*/ 3702676 w 3844344"/>
              <a:gd name="connsiteY57" fmla="*/ 1468191 h 1591828"/>
              <a:gd name="connsiteX58" fmla="*/ 3706540 w 3844344"/>
              <a:gd name="connsiteY58" fmla="*/ 1469479 h 1591828"/>
              <a:gd name="connsiteX59" fmla="*/ 3705252 w 3844344"/>
              <a:gd name="connsiteY59" fmla="*/ 1481070 h 1591828"/>
              <a:gd name="connsiteX60" fmla="*/ 3706540 w 3844344"/>
              <a:gd name="connsiteY60" fmla="*/ 1487510 h 1591828"/>
              <a:gd name="connsiteX61" fmla="*/ 3710403 w 3844344"/>
              <a:gd name="connsiteY61" fmla="*/ 1481070 h 1591828"/>
              <a:gd name="connsiteX62" fmla="*/ 3711691 w 3844344"/>
              <a:gd name="connsiteY62" fmla="*/ 1477206 h 1591828"/>
              <a:gd name="connsiteX63" fmla="*/ 3770934 w 3844344"/>
              <a:gd name="connsiteY63" fmla="*/ 1481070 h 1591828"/>
              <a:gd name="connsiteX64" fmla="*/ 3779949 w 3844344"/>
              <a:gd name="connsiteY64" fmla="*/ 1484934 h 1591828"/>
              <a:gd name="connsiteX65" fmla="*/ 3844344 w 3844344"/>
              <a:gd name="connsiteY65" fmla="*/ 1591828 h 1591828"/>
              <a:gd name="connsiteX66" fmla="*/ 0 w 3844344"/>
              <a:gd name="connsiteY66" fmla="*/ 1587965 h 1591828"/>
              <a:gd name="connsiteX67" fmla="*/ 925991 w 3844344"/>
              <a:gd name="connsiteY67" fmla="*/ 0 h 1591828"/>
              <a:gd name="connsiteX0" fmla="*/ 925991 w 3844344"/>
              <a:gd name="connsiteY0" fmla="*/ 0 h 1591828"/>
              <a:gd name="connsiteX1" fmla="*/ 940158 w 3844344"/>
              <a:gd name="connsiteY1" fmla="*/ 87576 h 1591828"/>
              <a:gd name="connsiteX2" fmla="*/ 958188 w 3844344"/>
              <a:gd name="connsiteY2" fmla="*/ 151970 h 1591828"/>
              <a:gd name="connsiteX3" fmla="*/ 974931 w 3844344"/>
              <a:gd name="connsiteY3" fmla="*/ 215077 h 1591828"/>
              <a:gd name="connsiteX4" fmla="*/ 987810 w 3844344"/>
              <a:gd name="connsiteY4" fmla="*/ 262729 h 1591828"/>
              <a:gd name="connsiteX5" fmla="*/ 1008416 w 3844344"/>
              <a:gd name="connsiteY5" fmla="*/ 327123 h 1591828"/>
              <a:gd name="connsiteX6" fmla="*/ 1035461 w 3844344"/>
              <a:gd name="connsiteY6" fmla="*/ 391517 h 1591828"/>
              <a:gd name="connsiteX7" fmla="*/ 1056068 w 3844344"/>
              <a:gd name="connsiteY7" fmla="*/ 440457 h 1591828"/>
              <a:gd name="connsiteX8" fmla="*/ 1081825 w 3844344"/>
              <a:gd name="connsiteY8" fmla="*/ 488109 h 1591828"/>
              <a:gd name="connsiteX9" fmla="*/ 1112735 w 3844344"/>
              <a:gd name="connsiteY9" fmla="*/ 537049 h 1591828"/>
              <a:gd name="connsiteX10" fmla="*/ 1148795 w 3844344"/>
              <a:gd name="connsiteY10" fmla="*/ 595004 h 1591828"/>
              <a:gd name="connsiteX11" fmla="*/ 1179705 w 3844344"/>
              <a:gd name="connsiteY11" fmla="*/ 640080 h 1591828"/>
              <a:gd name="connsiteX12" fmla="*/ 1210614 w 3844344"/>
              <a:gd name="connsiteY12" fmla="*/ 685156 h 1591828"/>
              <a:gd name="connsiteX13" fmla="*/ 1246675 w 3844344"/>
              <a:gd name="connsiteY13" fmla="*/ 731520 h 1591828"/>
              <a:gd name="connsiteX14" fmla="*/ 1286599 w 3844344"/>
              <a:gd name="connsiteY14" fmla="*/ 777884 h 1591828"/>
              <a:gd name="connsiteX15" fmla="*/ 1335539 w 3844344"/>
              <a:gd name="connsiteY15" fmla="*/ 821672 h 1591828"/>
              <a:gd name="connsiteX16" fmla="*/ 1380615 w 3844344"/>
              <a:gd name="connsiteY16" fmla="*/ 865460 h 1591828"/>
              <a:gd name="connsiteX17" fmla="*/ 1438570 w 3844344"/>
              <a:gd name="connsiteY17" fmla="*/ 913112 h 1591828"/>
              <a:gd name="connsiteX18" fmla="*/ 1479783 w 3844344"/>
              <a:gd name="connsiteY18" fmla="*/ 946597 h 1591828"/>
              <a:gd name="connsiteX19" fmla="*/ 1546753 w 3844344"/>
              <a:gd name="connsiteY19" fmla="*/ 994249 h 1591828"/>
              <a:gd name="connsiteX20" fmla="*/ 1612435 w 3844344"/>
              <a:gd name="connsiteY20" fmla="*/ 1034173 h 1591828"/>
              <a:gd name="connsiteX21" fmla="*/ 1667814 w 3844344"/>
              <a:gd name="connsiteY21" fmla="*/ 1075386 h 1591828"/>
              <a:gd name="connsiteX22" fmla="*/ 1746375 w 3844344"/>
              <a:gd name="connsiteY22" fmla="*/ 1114022 h 1591828"/>
              <a:gd name="connsiteX23" fmla="*/ 1815921 w 3844344"/>
              <a:gd name="connsiteY23" fmla="*/ 1153947 h 1591828"/>
              <a:gd name="connsiteX24" fmla="*/ 1875164 w 3844344"/>
              <a:gd name="connsiteY24" fmla="*/ 1182280 h 1591828"/>
              <a:gd name="connsiteX25" fmla="*/ 1930543 w 3844344"/>
              <a:gd name="connsiteY25" fmla="*/ 1204174 h 1591828"/>
              <a:gd name="connsiteX26" fmla="*/ 2002665 w 3844344"/>
              <a:gd name="connsiteY26" fmla="*/ 1231220 h 1591828"/>
              <a:gd name="connsiteX27" fmla="*/ 2063195 w 3844344"/>
              <a:gd name="connsiteY27" fmla="*/ 1258266 h 1591828"/>
              <a:gd name="connsiteX28" fmla="*/ 2135317 w 3844344"/>
              <a:gd name="connsiteY28" fmla="*/ 1282735 h 1591828"/>
              <a:gd name="connsiteX29" fmla="*/ 2208727 w 3844344"/>
              <a:gd name="connsiteY29" fmla="*/ 1307205 h 1591828"/>
              <a:gd name="connsiteX30" fmla="*/ 2283424 w 3844344"/>
              <a:gd name="connsiteY30" fmla="*/ 1325236 h 1591828"/>
              <a:gd name="connsiteX31" fmla="*/ 2380016 w 3844344"/>
              <a:gd name="connsiteY31" fmla="*/ 1352281 h 1591828"/>
              <a:gd name="connsiteX32" fmla="*/ 2468880 w 3844344"/>
              <a:gd name="connsiteY32" fmla="*/ 1372888 h 1591828"/>
              <a:gd name="connsiteX33" fmla="*/ 2570623 w 3844344"/>
              <a:gd name="connsiteY33" fmla="*/ 1398645 h 1591828"/>
              <a:gd name="connsiteX34" fmla="*/ 2658199 w 3844344"/>
              <a:gd name="connsiteY34" fmla="*/ 1415388 h 1591828"/>
              <a:gd name="connsiteX35" fmla="*/ 2750927 w 3844344"/>
              <a:gd name="connsiteY35" fmla="*/ 1428267 h 1591828"/>
              <a:gd name="connsiteX36" fmla="*/ 2833352 w 3844344"/>
              <a:gd name="connsiteY36" fmla="*/ 1445009 h 1591828"/>
              <a:gd name="connsiteX37" fmla="*/ 2922216 w 3844344"/>
              <a:gd name="connsiteY37" fmla="*/ 1454025 h 1591828"/>
              <a:gd name="connsiteX38" fmla="*/ 3004641 w 3844344"/>
              <a:gd name="connsiteY38" fmla="*/ 1466903 h 1591828"/>
              <a:gd name="connsiteX39" fmla="*/ 3081914 w 3844344"/>
              <a:gd name="connsiteY39" fmla="*/ 1470767 h 1591828"/>
              <a:gd name="connsiteX40" fmla="*/ 3152748 w 3844344"/>
              <a:gd name="connsiteY40" fmla="*/ 1469479 h 1591828"/>
              <a:gd name="connsiteX41" fmla="*/ 3235173 w 3844344"/>
              <a:gd name="connsiteY41" fmla="*/ 1478494 h 1591828"/>
              <a:gd name="connsiteX42" fmla="*/ 3316310 w 3844344"/>
              <a:gd name="connsiteY42" fmla="*/ 1482358 h 1591828"/>
              <a:gd name="connsiteX43" fmla="*/ 3418053 w 3844344"/>
              <a:gd name="connsiteY43" fmla="*/ 1488797 h 1591828"/>
              <a:gd name="connsiteX44" fmla="*/ 3506917 w 3844344"/>
              <a:gd name="connsiteY44" fmla="*/ 1488797 h 1591828"/>
              <a:gd name="connsiteX45" fmla="*/ 3588054 w 3844344"/>
              <a:gd name="connsiteY45" fmla="*/ 1490085 h 1591828"/>
              <a:gd name="connsiteX46" fmla="*/ 3652448 w 3844344"/>
              <a:gd name="connsiteY46" fmla="*/ 1487510 h 1591828"/>
              <a:gd name="connsiteX47" fmla="*/ 3656312 w 3844344"/>
              <a:gd name="connsiteY47" fmla="*/ 1473343 h 1591828"/>
              <a:gd name="connsiteX48" fmla="*/ 3664039 w 3844344"/>
              <a:gd name="connsiteY48" fmla="*/ 1466903 h 1591828"/>
              <a:gd name="connsiteX49" fmla="*/ 3665327 w 3844344"/>
              <a:gd name="connsiteY49" fmla="*/ 1463040 h 1591828"/>
              <a:gd name="connsiteX50" fmla="*/ 3670479 w 3844344"/>
              <a:gd name="connsiteY50" fmla="*/ 1459176 h 1591828"/>
              <a:gd name="connsiteX51" fmla="*/ 3665328 w 3844344"/>
              <a:gd name="connsiteY51" fmla="*/ 1484935 h 1591828"/>
              <a:gd name="connsiteX52" fmla="*/ 3685934 w 3844344"/>
              <a:gd name="connsiteY52" fmla="*/ 1481070 h 1591828"/>
              <a:gd name="connsiteX53" fmla="*/ 3684646 w 3844344"/>
              <a:gd name="connsiteY53" fmla="*/ 1445009 h 1591828"/>
              <a:gd name="connsiteX54" fmla="*/ 3692373 w 3844344"/>
              <a:gd name="connsiteY54" fmla="*/ 1447585 h 1591828"/>
              <a:gd name="connsiteX55" fmla="*/ 3700100 w 3844344"/>
              <a:gd name="connsiteY55" fmla="*/ 1457888 h 1591828"/>
              <a:gd name="connsiteX56" fmla="*/ 3701388 w 3844344"/>
              <a:gd name="connsiteY56" fmla="*/ 1464328 h 1591828"/>
              <a:gd name="connsiteX57" fmla="*/ 3702676 w 3844344"/>
              <a:gd name="connsiteY57" fmla="*/ 1468191 h 1591828"/>
              <a:gd name="connsiteX58" fmla="*/ 3706540 w 3844344"/>
              <a:gd name="connsiteY58" fmla="*/ 1469479 h 1591828"/>
              <a:gd name="connsiteX59" fmla="*/ 3705252 w 3844344"/>
              <a:gd name="connsiteY59" fmla="*/ 1481070 h 1591828"/>
              <a:gd name="connsiteX60" fmla="*/ 3706540 w 3844344"/>
              <a:gd name="connsiteY60" fmla="*/ 1487510 h 1591828"/>
              <a:gd name="connsiteX61" fmla="*/ 3710403 w 3844344"/>
              <a:gd name="connsiteY61" fmla="*/ 1481070 h 1591828"/>
              <a:gd name="connsiteX62" fmla="*/ 3711691 w 3844344"/>
              <a:gd name="connsiteY62" fmla="*/ 1477206 h 1591828"/>
              <a:gd name="connsiteX63" fmla="*/ 3770934 w 3844344"/>
              <a:gd name="connsiteY63" fmla="*/ 1481070 h 1591828"/>
              <a:gd name="connsiteX64" fmla="*/ 3779949 w 3844344"/>
              <a:gd name="connsiteY64" fmla="*/ 1484934 h 1591828"/>
              <a:gd name="connsiteX65" fmla="*/ 3844344 w 3844344"/>
              <a:gd name="connsiteY65" fmla="*/ 1591828 h 1591828"/>
              <a:gd name="connsiteX66" fmla="*/ 0 w 3844344"/>
              <a:gd name="connsiteY66" fmla="*/ 1587965 h 1591828"/>
              <a:gd name="connsiteX67" fmla="*/ 925991 w 3844344"/>
              <a:gd name="connsiteY67" fmla="*/ 0 h 1591828"/>
              <a:gd name="connsiteX0" fmla="*/ 925991 w 3844344"/>
              <a:gd name="connsiteY0" fmla="*/ 0 h 1591828"/>
              <a:gd name="connsiteX1" fmla="*/ 940158 w 3844344"/>
              <a:gd name="connsiteY1" fmla="*/ 87576 h 1591828"/>
              <a:gd name="connsiteX2" fmla="*/ 958188 w 3844344"/>
              <a:gd name="connsiteY2" fmla="*/ 151970 h 1591828"/>
              <a:gd name="connsiteX3" fmla="*/ 974931 w 3844344"/>
              <a:gd name="connsiteY3" fmla="*/ 215077 h 1591828"/>
              <a:gd name="connsiteX4" fmla="*/ 987810 w 3844344"/>
              <a:gd name="connsiteY4" fmla="*/ 262729 h 1591828"/>
              <a:gd name="connsiteX5" fmla="*/ 1008416 w 3844344"/>
              <a:gd name="connsiteY5" fmla="*/ 327123 h 1591828"/>
              <a:gd name="connsiteX6" fmla="*/ 1035461 w 3844344"/>
              <a:gd name="connsiteY6" fmla="*/ 391517 h 1591828"/>
              <a:gd name="connsiteX7" fmla="*/ 1056068 w 3844344"/>
              <a:gd name="connsiteY7" fmla="*/ 440457 h 1591828"/>
              <a:gd name="connsiteX8" fmla="*/ 1081825 w 3844344"/>
              <a:gd name="connsiteY8" fmla="*/ 488109 h 1591828"/>
              <a:gd name="connsiteX9" fmla="*/ 1112735 w 3844344"/>
              <a:gd name="connsiteY9" fmla="*/ 537049 h 1591828"/>
              <a:gd name="connsiteX10" fmla="*/ 1148795 w 3844344"/>
              <a:gd name="connsiteY10" fmla="*/ 595004 h 1591828"/>
              <a:gd name="connsiteX11" fmla="*/ 1179705 w 3844344"/>
              <a:gd name="connsiteY11" fmla="*/ 640080 h 1591828"/>
              <a:gd name="connsiteX12" fmla="*/ 1210614 w 3844344"/>
              <a:gd name="connsiteY12" fmla="*/ 685156 h 1591828"/>
              <a:gd name="connsiteX13" fmla="*/ 1246675 w 3844344"/>
              <a:gd name="connsiteY13" fmla="*/ 731520 h 1591828"/>
              <a:gd name="connsiteX14" fmla="*/ 1286599 w 3844344"/>
              <a:gd name="connsiteY14" fmla="*/ 777884 h 1591828"/>
              <a:gd name="connsiteX15" fmla="*/ 1335539 w 3844344"/>
              <a:gd name="connsiteY15" fmla="*/ 821672 h 1591828"/>
              <a:gd name="connsiteX16" fmla="*/ 1380615 w 3844344"/>
              <a:gd name="connsiteY16" fmla="*/ 865460 h 1591828"/>
              <a:gd name="connsiteX17" fmla="*/ 1438570 w 3844344"/>
              <a:gd name="connsiteY17" fmla="*/ 913112 h 1591828"/>
              <a:gd name="connsiteX18" fmla="*/ 1479783 w 3844344"/>
              <a:gd name="connsiteY18" fmla="*/ 946597 h 1591828"/>
              <a:gd name="connsiteX19" fmla="*/ 1546753 w 3844344"/>
              <a:gd name="connsiteY19" fmla="*/ 994249 h 1591828"/>
              <a:gd name="connsiteX20" fmla="*/ 1612435 w 3844344"/>
              <a:gd name="connsiteY20" fmla="*/ 1034173 h 1591828"/>
              <a:gd name="connsiteX21" fmla="*/ 1667814 w 3844344"/>
              <a:gd name="connsiteY21" fmla="*/ 1075386 h 1591828"/>
              <a:gd name="connsiteX22" fmla="*/ 1746375 w 3844344"/>
              <a:gd name="connsiteY22" fmla="*/ 1114022 h 1591828"/>
              <a:gd name="connsiteX23" fmla="*/ 1815921 w 3844344"/>
              <a:gd name="connsiteY23" fmla="*/ 1153947 h 1591828"/>
              <a:gd name="connsiteX24" fmla="*/ 1875164 w 3844344"/>
              <a:gd name="connsiteY24" fmla="*/ 1182280 h 1591828"/>
              <a:gd name="connsiteX25" fmla="*/ 1930543 w 3844344"/>
              <a:gd name="connsiteY25" fmla="*/ 1204174 h 1591828"/>
              <a:gd name="connsiteX26" fmla="*/ 2002665 w 3844344"/>
              <a:gd name="connsiteY26" fmla="*/ 1231220 h 1591828"/>
              <a:gd name="connsiteX27" fmla="*/ 2063195 w 3844344"/>
              <a:gd name="connsiteY27" fmla="*/ 1258266 h 1591828"/>
              <a:gd name="connsiteX28" fmla="*/ 2135317 w 3844344"/>
              <a:gd name="connsiteY28" fmla="*/ 1282735 h 1591828"/>
              <a:gd name="connsiteX29" fmla="*/ 2208727 w 3844344"/>
              <a:gd name="connsiteY29" fmla="*/ 1307205 h 1591828"/>
              <a:gd name="connsiteX30" fmla="*/ 2283424 w 3844344"/>
              <a:gd name="connsiteY30" fmla="*/ 1325236 h 1591828"/>
              <a:gd name="connsiteX31" fmla="*/ 2380016 w 3844344"/>
              <a:gd name="connsiteY31" fmla="*/ 1352281 h 1591828"/>
              <a:gd name="connsiteX32" fmla="*/ 2468880 w 3844344"/>
              <a:gd name="connsiteY32" fmla="*/ 1372888 h 1591828"/>
              <a:gd name="connsiteX33" fmla="*/ 2570623 w 3844344"/>
              <a:gd name="connsiteY33" fmla="*/ 1398645 h 1591828"/>
              <a:gd name="connsiteX34" fmla="*/ 2658199 w 3844344"/>
              <a:gd name="connsiteY34" fmla="*/ 1415388 h 1591828"/>
              <a:gd name="connsiteX35" fmla="*/ 2750927 w 3844344"/>
              <a:gd name="connsiteY35" fmla="*/ 1428267 h 1591828"/>
              <a:gd name="connsiteX36" fmla="*/ 2833352 w 3844344"/>
              <a:gd name="connsiteY36" fmla="*/ 1445009 h 1591828"/>
              <a:gd name="connsiteX37" fmla="*/ 2922216 w 3844344"/>
              <a:gd name="connsiteY37" fmla="*/ 1454025 h 1591828"/>
              <a:gd name="connsiteX38" fmla="*/ 3004641 w 3844344"/>
              <a:gd name="connsiteY38" fmla="*/ 1466903 h 1591828"/>
              <a:gd name="connsiteX39" fmla="*/ 3081914 w 3844344"/>
              <a:gd name="connsiteY39" fmla="*/ 1470767 h 1591828"/>
              <a:gd name="connsiteX40" fmla="*/ 3152748 w 3844344"/>
              <a:gd name="connsiteY40" fmla="*/ 1469479 h 1591828"/>
              <a:gd name="connsiteX41" fmla="*/ 3235173 w 3844344"/>
              <a:gd name="connsiteY41" fmla="*/ 1478494 h 1591828"/>
              <a:gd name="connsiteX42" fmla="*/ 3316310 w 3844344"/>
              <a:gd name="connsiteY42" fmla="*/ 1482358 h 1591828"/>
              <a:gd name="connsiteX43" fmla="*/ 3418053 w 3844344"/>
              <a:gd name="connsiteY43" fmla="*/ 1488797 h 1591828"/>
              <a:gd name="connsiteX44" fmla="*/ 3506917 w 3844344"/>
              <a:gd name="connsiteY44" fmla="*/ 1488797 h 1591828"/>
              <a:gd name="connsiteX45" fmla="*/ 3588054 w 3844344"/>
              <a:gd name="connsiteY45" fmla="*/ 1490085 h 1591828"/>
              <a:gd name="connsiteX46" fmla="*/ 3652448 w 3844344"/>
              <a:gd name="connsiteY46" fmla="*/ 1487510 h 1591828"/>
              <a:gd name="connsiteX47" fmla="*/ 3656312 w 3844344"/>
              <a:gd name="connsiteY47" fmla="*/ 1473343 h 1591828"/>
              <a:gd name="connsiteX48" fmla="*/ 3664039 w 3844344"/>
              <a:gd name="connsiteY48" fmla="*/ 1466903 h 1591828"/>
              <a:gd name="connsiteX49" fmla="*/ 3665327 w 3844344"/>
              <a:gd name="connsiteY49" fmla="*/ 1463040 h 1591828"/>
              <a:gd name="connsiteX50" fmla="*/ 3670479 w 3844344"/>
              <a:gd name="connsiteY50" fmla="*/ 1459176 h 1591828"/>
              <a:gd name="connsiteX51" fmla="*/ 3665328 w 3844344"/>
              <a:gd name="connsiteY51" fmla="*/ 1484935 h 1591828"/>
              <a:gd name="connsiteX52" fmla="*/ 3685934 w 3844344"/>
              <a:gd name="connsiteY52" fmla="*/ 1481070 h 1591828"/>
              <a:gd name="connsiteX53" fmla="*/ 3684646 w 3844344"/>
              <a:gd name="connsiteY53" fmla="*/ 1445009 h 1591828"/>
              <a:gd name="connsiteX54" fmla="*/ 3692373 w 3844344"/>
              <a:gd name="connsiteY54" fmla="*/ 1447585 h 1591828"/>
              <a:gd name="connsiteX55" fmla="*/ 3701291 w 3844344"/>
              <a:gd name="connsiteY55" fmla="*/ 1498369 h 1591828"/>
              <a:gd name="connsiteX56" fmla="*/ 3701388 w 3844344"/>
              <a:gd name="connsiteY56" fmla="*/ 1464328 h 1591828"/>
              <a:gd name="connsiteX57" fmla="*/ 3702676 w 3844344"/>
              <a:gd name="connsiteY57" fmla="*/ 1468191 h 1591828"/>
              <a:gd name="connsiteX58" fmla="*/ 3706540 w 3844344"/>
              <a:gd name="connsiteY58" fmla="*/ 1469479 h 1591828"/>
              <a:gd name="connsiteX59" fmla="*/ 3705252 w 3844344"/>
              <a:gd name="connsiteY59" fmla="*/ 1481070 h 1591828"/>
              <a:gd name="connsiteX60" fmla="*/ 3706540 w 3844344"/>
              <a:gd name="connsiteY60" fmla="*/ 1487510 h 1591828"/>
              <a:gd name="connsiteX61" fmla="*/ 3710403 w 3844344"/>
              <a:gd name="connsiteY61" fmla="*/ 1481070 h 1591828"/>
              <a:gd name="connsiteX62" fmla="*/ 3711691 w 3844344"/>
              <a:gd name="connsiteY62" fmla="*/ 1477206 h 1591828"/>
              <a:gd name="connsiteX63" fmla="*/ 3770934 w 3844344"/>
              <a:gd name="connsiteY63" fmla="*/ 1481070 h 1591828"/>
              <a:gd name="connsiteX64" fmla="*/ 3779949 w 3844344"/>
              <a:gd name="connsiteY64" fmla="*/ 1484934 h 1591828"/>
              <a:gd name="connsiteX65" fmla="*/ 3844344 w 3844344"/>
              <a:gd name="connsiteY65" fmla="*/ 1591828 h 1591828"/>
              <a:gd name="connsiteX66" fmla="*/ 0 w 3844344"/>
              <a:gd name="connsiteY66" fmla="*/ 1587965 h 1591828"/>
              <a:gd name="connsiteX67" fmla="*/ 925991 w 3844344"/>
              <a:gd name="connsiteY67" fmla="*/ 0 h 1591828"/>
              <a:gd name="connsiteX0" fmla="*/ 925991 w 3844344"/>
              <a:gd name="connsiteY0" fmla="*/ 0 h 1591828"/>
              <a:gd name="connsiteX1" fmla="*/ 940158 w 3844344"/>
              <a:gd name="connsiteY1" fmla="*/ 87576 h 1591828"/>
              <a:gd name="connsiteX2" fmla="*/ 958188 w 3844344"/>
              <a:gd name="connsiteY2" fmla="*/ 151970 h 1591828"/>
              <a:gd name="connsiteX3" fmla="*/ 974931 w 3844344"/>
              <a:gd name="connsiteY3" fmla="*/ 215077 h 1591828"/>
              <a:gd name="connsiteX4" fmla="*/ 987810 w 3844344"/>
              <a:gd name="connsiteY4" fmla="*/ 262729 h 1591828"/>
              <a:gd name="connsiteX5" fmla="*/ 1008416 w 3844344"/>
              <a:gd name="connsiteY5" fmla="*/ 327123 h 1591828"/>
              <a:gd name="connsiteX6" fmla="*/ 1035461 w 3844344"/>
              <a:gd name="connsiteY6" fmla="*/ 391517 h 1591828"/>
              <a:gd name="connsiteX7" fmla="*/ 1056068 w 3844344"/>
              <a:gd name="connsiteY7" fmla="*/ 440457 h 1591828"/>
              <a:gd name="connsiteX8" fmla="*/ 1081825 w 3844344"/>
              <a:gd name="connsiteY8" fmla="*/ 488109 h 1591828"/>
              <a:gd name="connsiteX9" fmla="*/ 1112735 w 3844344"/>
              <a:gd name="connsiteY9" fmla="*/ 537049 h 1591828"/>
              <a:gd name="connsiteX10" fmla="*/ 1148795 w 3844344"/>
              <a:gd name="connsiteY10" fmla="*/ 595004 h 1591828"/>
              <a:gd name="connsiteX11" fmla="*/ 1179705 w 3844344"/>
              <a:gd name="connsiteY11" fmla="*/ 640080 h 1591828"/>
              <a:gd name="connsiteX12" fmla="*/ 1210614 w 3844344"/>
              <a:gd name="connsiteY12" fmla="*/ 685156 h 1591828"/>
              <a:gd name="connsiteX13" fmla="*/ 1246675 w 3844344"/>
              <a:gd name="connsiteY13" fmla="*/ 731520 h 1591828"/>
              <a:gd name="connsiteX14" fmla="*/ 1286599 w 3844344"/>
              <a:gd name="connsiteY14" fmla="*/ 777884 h 1591828"/>
              <a:gd name="connsiteX15" fmla="*/ 1335539 w 3844344"/>
              <a:gd name="connsiteY15" fmla="*/ 821672 h 1591828"/>
              <a:gd name="connsiteX16" fmla="*/ 1380615 w 3844344"/>
              <a:gd name="connsiteY16" fmla="*/ 865460 h 1591828"/>
              <a:gd name="connsiteX17" fmla="*/ 1438570 w 3844344"/>
              <a:gd name="connsiteY17" fmla="*/ 913112 h 1591828"/>
              <a:gd name="connsiteX18" fmla="*/ 1479783 w 3844344"/>
              <a:gd name="connsiteY18" fmla="*/ 946597 h 1591828"/>
              <a:gd name="connsiteX19" fmla="*/ 1546753 w 3844344"/>
              <a:gd name="connsiteY19" fmla="*/ 994249 h 1591828"/>
              <a:gd name="connsiteX20" fmla="*/ 1612435 w 3844344"/>
              <a:gd name="connsiteY20" fmla="*/ 1034173 h 1591828"/>
              <a:gd name="connsiteX21" fmla="*/ 1667814 w 3844344"/>
              <a:gd name="connsiteY21" fmla="*/ 1075386 h 1591828"/>
              <a:gd name="connsiteX22" fmla="*/ 1746375 w 3844344"/>
              <a:gd name="connsiteY22" fmla="*/ 1114022 h 1591828"/>
              <a:gd name="connsiteX23" fmla="*/ 1815921 w 3844344"/>
              <a:gd name="connsiteY23" fmla="*/ 1153947 h 1591828"/>
              <a:gd name="connsiteX24" fmla="*/ 1875164 w 3844344"/>
              <a:gd name="connsiteY24" fmla="*/ 1182280 h 1591828"/>
              <a:gd name="connsiteX25" fmla="*/ 1930543 w 3844344"/>
              <a:gd name="connsiteY25" fmla="*/ 1204174 h 1591828"/>
              <a:gd name="connsiteX26" fmla="*/ 2002665 w 3844344"/>
              <a:gd name="connsiteY26" fmla="*/ 1231220 h 1591828"/>
              <a:gd name="connsiteX27" fmla="*/ 2063195 w 3844344"/>
              <a:gd name="connsiteY27" fmla="*/ 1258266 h 1591828"/>
              <a:gd name="connsiteX28" fmla="*/ 2135317 w 3844344"/>
              <a:gd name="connsiteY28" fmla="*/ 1282735 h 1591828"/>
              <a:gd name="connsiteX29" fmla="*/ 2208727 w 3844344"/>
              <a:gd name="connsiteY29" fmla="*/ 1307205 h 1591828"/>
              <a:gd name="connsiteX30" fmla="*/ 2283424 w 3844344"/>
              <a:gd name="connsiteY30" fmla="*/ 1325236 h 1591828"/>
              <a:gd name="connsiteX31" fmla="*/ 2380016 w 3844344"/>
              <a:gd name="connsiteY31" fmla="*/ 1352281 h 1591828"/>
              <a:gd name="connsiteX32" fmla="*/ 2468880 w 3844344"/>
              <a:gd name="connsiteY32" fmla="*/ 1372888 h 1591828"/>
              <a:gd name="connsiteX33" fmla="*/ 2570623 w 3844344"/>
              <a:gd name="connsiteY33" fmla="*/ 1398645 h 1591828"/>
              <a:gd name="connsiteX34" fmla="*/ 2658199 w 3844344"/>
              <a:gd name="connsiteY34" fmla="*/ 1415388 h 1591828"/>
              <a:gd name="connsiteX35" fmla="*/ 2750927 w 3844344"/>
              <a:gd name="connsiteY35" fmla="*/ 1428267 h 1591828"/>
              <a:gd name="connsiteX36" fmla="*/ 2833352 w 3844344"/>
              <a:gd name="connsiteY36" fmla="*/ 1445009 h 1591828"/>
              <a:gd name="connsiteX37" fmla="*/ 2922216 w 3844344"/>
              <a:gd name="connsiteY37" fmla="*/ 1454025 h 1591828"/>
              <a:gd name="connsiteX38" fmla="*/ 3004641 w 3844344"/>
              <a:gd name="connsiteY38" fmla="*/ 1466903 h 1591828"/>
              <a:gd name="connsiteX39" fmla="*/ 3081914 w 3844344"/>
              <a:gd name="connsiteY39" fmla="*/ 1470767 h 1591828"/>
              <a:gd name="connsiteX40" fmla="*/ 3152748 w 3844344"/>
              <a:gd name="connsiteY40" fmla="*/ 1469479 h 1591828"/>
              <a:gd name="connsiteX41" fmla="*/ 3235173 w 3844344"/>
              <a:gd name="connsiteY41" fmla="*/ 1478494 h 1591828"/>
              <a:gd name="connsiteX42" fmla="*/ 3316310 w 3844344"/>
              <a:gd name="connsiteY42" fmla="*/ 1482358 h 1591828"/>
              <a:gd name="connsiteX43" fmla="*/ 3418053 w 3844344"/>
              <a:gd name="connsiteY43" fmla="*/ 1488797 h 1591828"/>
              <a:gd name="connsiteX44" fmla="*/ 3506917 w 3844344"/>
              <a:gd name="connsiteY44" fmla="*/ 1488797 h 1591828"/>
              <a:gd name="connsiteX45" fmla="*/ 3588054 w 3844344"/>
              <a:gd name="connsiteY45" fmla="*/ 1490085 h 1591828"/>
              <a:gd name="connsiteX46" fmla="*/ 3652448 w 3844344"/>
              <a:gd name="connsiteY46" fmla="*/ 1487510 h 1591828"/>
              <a:gd name="connsiteX47" fmla="*/ 3656312 w 3844344"/>
              <a:gd name="connsiteY47" fmla="*/ 1473343 h 1591828"/>
              <a:gd name="connsiteX48" fmla="*/ 3664039 w 3844344"/>
              <a:gd name="connsiteY48" fmla="*/ 1466903 h 1591828"/>
              <a:gd name="connsiteX49" fmla="*/ 3665327 w 3844344"/>
              <a:gd name="connsiteY49" fmla="*/ 1463040 h 1591828"/>
              <a:gd name="connsiteX50" fmla="*/ 3670479 w 3844344"/>
              <a:gd name="connsiteY50" fmla="*/ 1459176 h 1591828"/>
              <a:gd name="connsiteX51" fmla="*/ 3665328 w 3844344"/>
              <a:gd name="connsiteY51" fmla="*/ 1484935 h 1591828"/>
              <a:gd name="connsiteX52" fmla="*/ 3685934 w 3844344"/>
              <a:gd name="connsiteY52" fmla="*/ 1481070 h 1591828"/>
              <a:gd name="connsiteX53" fmla="*/ 3684646 w 3844344"/>
              <a:gd name="connsiteY53" fmla="*/ 1445009 h 1591828"/>
              <a:gd name="connsiteX54" fmla="*/ 3692373 w 3844344"/>
              <a:gd name="connsiteY54" fmla="*/ 1497591 h 1591828"/>
              <a:gd name="connsiteX55" fmla="*/ 3701291 w 3844344"/>
              <a:gd name="connsiteY55" fmla="*/ 1498369 h 1591828"/>
              <a:gd name="connsiteX56" fmla="*/ 3701388 w 3844344"/>
              <a:gd name="connsiteY56" fmla="*/ 1464328 h 1591828"/>
              <a:gd name="connsiteX57" fmla="*/ 3702676 w 3844344"/>
              <a:gd name="connsiteY57" fmla="*/ 1468191 h 1591828"/>
              <a:gd name="connsiteX58" fmla="*/ 3706540 w 3844344"/>
              <a:gd name="connsiteY58" fmla="*/ 1469479 h 1591828"/>
              <a:gd name="connsiteX59" fmla="*/ 3705252 w 3844344"/>
              <a:gd name="connsiteY59" fmla="*/ 1481070 h 1591828"/>
              <a:gd name="connsiteX60" fmla="*/ 3706540 w 3844344"/>
              <a:gd name="connsiteY60" fmla="*/ 1487510 h 1591828"/>
              <a:gd name="connsiteX61" fmla="*/ 3710403 w 3844344"/>
              <a:gd name="connsiteY61" fmla="*/ 1481070 h 1591828"/>
              <a:gd name="connsiteX62" fmla="*/ 3711691 w 3844344"/>
              <a:gd name="connsiteY62" fmla="*/ 1477206 h 1591828"/>
              <a:gd name="connsiteX63" fmla="*/ 3770934 w 3844344"/>
              <a:gd name="connsiteY63" fmla="*/ 1481070 h 1591828"/>
              <a:gd name="connsiteX64" fmla="*/ 3779949 w 3844344"/>
              <a:gd name="connsiteY64" fmla="*/ 1484934 h 1591828"/>
              <a:gd name="connsiteX65" fmla="*/ 3844344 w 3844344"/>
              <a:gd name="connsiteY65" fmla="*/ 1591828 h 1591828"/>
              <a:gd name="connsiteX66" fmla="*/ 0 w 3844344"/>
              <a:gd name="connsiteY66" fmla="*/ 1587965 h 1591828"/>
              <a:gd name="connsiteX67" fmla="*/ 925991 w 3844344"/>
              <a:gd name="connsiteY67" fmla="*/ 0 h 1591828"/>
              <a:gd name="connsiteX0" fmla="*/ 925991 w 3844344"/>
              <a:gd name="connsiteY0" fmla="*/ 0 h 1591828"/>
              <a:gd name="connsiteX1" fmla="*/ 940158 w 3844344"/>
              <a:gd name="connsiteY1" fmla="*/ 87576 h 1591828"/>
              <a:gd name="connsiteX2" fmla="*/ 958188 w 3844344"/>
              <a:gd name="connsiteY2" fmla="*/ 151970 h 1591828"/>
              <a:gd name="connsiteX3" fmla="*/ 974931 w 3844344"/>
              <a:gd name="connsiteY3" fmla="*/ 215077 h 1591828"/>
              <a:gd name="connsiteX4" fmla="*/ 987810 w 3844344"/>
              <a:gd name="connsiteY4" fmla="*/ 262729 h 1591828"/>
              <a:gd name="connsiteX5" fmla="*/ 1008416 w 3844344"/>
              <a:gd name="connsiteY5" fmla="*/ 327123 h 1591828"/>
              <a:gd name="connsiteX6" fmla="*/ 1035461 w 3844344"/>
              <a:gd name="connsiteY6" fmla="*/ 391517 h 1591828"/>
              <a:gd name="connsiteX7" fmla="*/ 1056068 w 3844344"/>
              <a:gd name="connsiteY7" fmla="*/ 440457 h 1591828"/>
              <a:gd name="connsiteX8" fmla="*/ 1081825 w 3844344"/>
              <a:gd name="connsiteY8" fmla="*/ 488109 h 1591828"/>
              <a:gd name="connsiteX9" fmla="*/ 1112735 w 3844344"/>
              <a:gd name="connsiteY9" fmla="*/ 537049 h 1591828"/>
              <a:gd name="connsiteX10" fmla="*/ 1148795 w 3844344"/>
              <a:gd name="connsiteY10" fmla="*/ 595004 h 1591828"/>
              <a:gd name="connsiteX11" fmla="*/ 1179705 w 3844344"/>
              <a:gd name="connsiteY11" fmla="*/ 640080 h 1591828"/>
              <a:gd name="connsiteX12" fmla="*/ 1210614 w 3844344"/>
              <a:gd name="connsiteY12" fmla="*/ 685156 h 1591828"/>
              <a:gd name="connsiteX13" fmla="*/ 1246675 w 3844344"/>
              <a:gd name="connsiteY13" fmla="*/ 731520 h 1591828"/>
              <a:gd name="connsiteX14" fmla="*/ 1286599 w 3844344"/>
              <a:gd name="connsiteY14" fmla="*/ 777884 h 1591828"/>
              <a:gd name="connsiteX15" fmla="*/ 1335539 w 3844344"/>
              <a:gd name="connsiteY15" fmla="*/ 821672 h 1591828"/>
              <a:gd name="connsiteX16" fmla="*/ 1380615 w 3844344"/>
              <a:gd name="connsiteY16" fmla="*/ 865460 h 1591828"/>
              <a:gd name="connsiteX17" fmla="*/ 1438570 w 3844344"/>
              <a:gd name="connsiteY17" fmla="*/ 913112 h 1591828"/>
              <a:gd name="connsiteX18" fmla="*/ 1479783 w 3844344"/>
              <a:gd name="connsiteY18" fmla="*/ 946597 h 1591828"/>
              <a:gd name="connsiteX19" fmla="*/ 1546753 w 3844344"/>
              <a:gd name="connsiteY19" fmla="*/ 994249 h 1591828"/>
              <a:gd name="connsiteX20" fmla="*/ 1612435 w 3844344"/>
              <a:gd name="connsiteY20" fmla="*/ 1034173 h 1591828"/>
              <a:gd name="connsiteX21" fmla="*/ 1667814 w 3844344"/>
              <a:gd name="connsiteY21" fmla="*/ 1075386 h 1591828"/>
              <a:gd name="connsiteX22" fmla="*/ 1746375 w 3844344"/>
              <a:gd name="connsiteY22" fmla="*/ 1114022 h 1591828"/>
              <a:gd name="connsiteX23" fmla="*/ 1815921 w 3844344"/>
              <a:gd name="connsiteY23" fmla="*/ 1153947 h 1591828"/>
              <a:gd name="connsiteX24" fmla="*/ 1875164 w 3844344"/>
              <a:gd name="connsiteY24" fmla="*/ 1182280 h 1591828"/>
              <a:gd name="connsiteX25" fmla="*/ 1930543 w 3844344"/>
              <a:gd name="connsiteY25" fmla="*/ 1204174 h 1591828"/>
              <a:gd name="connsiteX26" fmla="*/ 2002665 w 3844344"/>
              <a:gd name="connsiteY26" fmla="*/ 1231220 h 1591828"/>
              <a:gd name="connsiteX27" fmla="*/ 2063195 w 3844344"/>
              <a:gd name="connsiteY27" fmla="*/ 1258266 h 1591828"/>
              <a:gd name="connsiteX28" fmla="*/ 2135317 w 3844344"/>
              <a:gd name="connsiteY28" fmla="*/ 1282735 h 1591828"/>
              <a:gd name="connsiteX29" fmla="*/ 2208727 w 3844344"/>
              <a:gd name="connsiteY29" fmla="*/ 1307205 h 1591828"/>
              <a:gd name="connsiteX30" fmla="*/ 2283424 w 3844344"/>
              <a:gd name="connsiteY30" fmla="*/ 1325236 h 1591828"/>
              <a:gd name="connsiteX31" fmla="*/ 2380016 w 3844344"/>
              <a:gd name="connsiteY31" fmla="*/ 1352281 h 1591828"/>
              <a:gd name="connsiteX32" fmla="*/ 2468880 w 3844344"/>
              <a:gd name="connsiteY32" fmla="*/ 1372888 h 1591828"/>
              <a:gd name="connsiteX33" fmla="*/ 2570623 w 3844344"/>
              <a:gd name="connsiteY33" fmla="*/ 1398645 h 1591828"/>
              <a:gd name="connsiteX34" fmla="*/ 2658199 w 3844344"/>
              <a:gd name="connsiteY34" fmla="*/ 1415388 h 1591828"/>
              <a:gd name="connsiteX35" fmla="*/ 2750927 w 3844344"/>
              <a:gd name="connsiteY35" fmla="*/ 1428267 h 1591828"/>
              <a:gd name="connsiteX36" fmla="*/ 2833352 w 3844344"/>
              <a:gd name="connsiteY36" fmla="*/ 1445009 h 1591828"/>
              <a:gd name="connsiteX37" fmla="*/ 2922216 w 3844344"/>
              <a:gd name="connsiteY37" fmla="*/ 1454025 h 1591828"/>
              <a:gd name="connsiteX38" fmla="*/ 3004641 w 3844344"/>
              <a:gd name="connsiteY38" fmla="*/ 1466903 h 1591828"/>
              <a:gd name="connsiteX39" fmla="*/ 3081914 w 3844344"/>
              <a:gd name="connsiteY39" fmla="*/ 1470767 h 1591828"/>
              <a:gd name="connsiteX40" fmla="*/ 3152748 w 3844344"/>
              <a:gd name="connsiteY40" fmla="*/ 1469479 h 1591828"/>
              <a:gd name="connsiteX41" fmla="*/ 3235173 w 3844344"/>
              <a:gd name="connsiteY41" fmla="*/ 1478494 h 1591828"/>
              <a:gd name="connsiteX42" fmla="*/ 3316310 w 3844344"/>
              <a:gd name="connsiteY42" fmla="*/ 1482358 h 1591828"/>
              <a:gd name="connsiteX43" fmla="*/ 3418053 w 3844344"/>
              <a:gd name="connsiteY43" fmla="*/ 1488797 h 1591828"/>
              <a:gd name="connsiteX44" fmla="*/ 3506917 w 3844344"/>
              <a:gd name="connsiteY44" fmla="*/ 1488797 h 1591828"/>
              <a:gd name="connsiteX45" fmla="*/ 3588054 w 3844344"/>
              <a:gd name="connsiteY45" fmla="*/ 1490085 h 1591828"/>
              <a:gd name="connsiteX46" fmla="*/ 3652448 w 3844344"/>
              <a:gd name="connsiteY46" fmla="*/ 1487510 h 1591828"/>
              <a:gd name="connsiteX47" fmla="*/ 3656312 w 3844344"/>
              <a:gd name="connsiteY47" fmla="*/ 1473343 h 1591828"/>
              <a:gd name="connsiteX48" fmla="*/ 3664039 w 3844344"/>
              <a:gd name="connsiteY48" fmla="*/ 1466903 h 1591828"/>
              <a:gd name="connsiteX49" fmla="*/ 3665327 w 3844344"/>
              <a:gd name="connsiteY49" fmla="*/ 1463040 h 1591828"/>
              <a:gd name="connsiteX50" fmla="*/ 3670479 w 3844344"/>
              <a:gd name="connsiteY50" fmla="*/ 1459176 h 1591828"/>
              <a:gd name="connsiteX51" fmla="*/ 3665328 w 3844344"/>
              <a:gd name="connsiteY51" fmla="*/ 1484935 h 1591828"/>
              <a:gd name="connsiteX52" fmla="*/ 3685934 w 3844344"/>
              <a:gd name="connsiteY52" fmla="*/ 1481070 h 1591828"/>
              <a:gd name="connsiteX53" fmla="*/ 3683455 w 3844344"/>
              <a:gd name="connsiteY53" fmla="*/ 1485490 h 1591828"/>
              <a:gd name="connsiteX54" fmla="*/ 3692373 w 3844344"/>
              <a:gd name="connsiteY54" fmla="*/ 1497591 h 1591828"/>
              <a:gd name="connsiteX55" fmla="*/ 3701291 w 3844344"/>
              <a:gd name="connsiteY55" fmla="*/ 1498369 h 1591828"/>
              <a:gd name="connsiteX56" fmla="*/ 3701388 w 3844344"/>
              <a:gd name="connsiteY56" fmla="*/ 1464328 h 1591828"/>
              <a:gd name="connsiteX57" fmla="*/ 3702676 w 3844344"/>
              <a:gd name="connsiteY57" fmla="*/ 1468191 h 1591828"/>
              <a:gd name="connsiteX58" fmla="*/ 3706540 w 3844344"/>
              <a:gd name="connsiteY58" fmla="*/ 1469479 h 1591828"/>
              <a:gd name="connsiteX59" fmla="*/ 3705252 w 3844344"/>
              <a:gd name="connsiteY59" fmla="*/ 1481070 h 1591828"/>
              <a:gd name="connsiteX60" fmla="*/ 3706540 w 3844344"/>
              <a:gd name="connsiteY60" fmla="*/ 1487510 h 1591828"/>
              <a:gd name="connsiteX61" fmla="*/ 3710403 w 3844344"/>
              <a:gd name="connsiteY61" fmla="*/ 1481070 h 1591828"/>
              <a:gd name="connsiteX62" fmla="*/ 3711691 w 3844344"/>
              <a:gd name="connsiteY62" fmla="*/ 1477206 h 1591828"/>
              <a:gd name="connsiteX63" fmla="*/ 3770934 w 3844344"/>
              <a:gd name="connsiteY63" fmla="*/ 1481070 h 1591828"/>
              <a:gd name="connsiteX64" fmla="*/ 3779949 w 3844344"/>
              <a:gd name="connsiteY64" fmla="*/ 1484934 h 1591828"/>
              <a:gd name="connsiteX65" fmla="*/ 3844344 w 3844344"/>
              <a:gd name="connsiteY65" fmla="*/ 1591828 h 1591828"/>
              <a:gd name="connsiteX66" fmla="*/ 0 w 3844344"/>
              <a:gd name="connsiteY66" fmla="*/ 1587965 h 1591828"/>
              <a:gd name="connsiteX67" fmla="*/ 925991 w 3844344"/>
              <a:gd name="connsiteY67" fmla="*/ 0 h 1591828"/>
              <a:gd name="connsiteX0" fmla="*/ 925991 w 3844344"/>
              <a:gd name="connsiteY0" fmla="*/ 0 h 1591828"/>
              <a:gd name="connsiteX1" fmla="*/ 940158 w 3844344"/>
              <a:gd name="connsiteY1" fmla="*/ 87576 h 1591828"/>
              <a:gd name="connsiteX2" fmla="*/ 958188 w 3844344"/>
              <a:gd name="connsiteY2" fmla="*/ 151970 h 1591828"/>
              <a:gd name="connsiteX3" fmla="*/ 974931 w 3844344"/>
              <a:gd name="connsiteY3" fmla="*/ 215077 h 1591828"/>
              <a:gd name="connsiteX4" fmla="*/ 987810 w 3844344"/>
              <a:gd name="connsiteY4" fmla="*/ 262729 h 1591828"/>
              <a:gd name="connsiteX5" fmla="*/ 1008416 w 3844344"/>
              <a:gd name="connsiteY5" fmla="*/ 327123 h 1591828"/>
              <a:gd name="connsiteX6" fmla="*/ 1035461 w 3844344"/>
              <a:gd name="connsiteY6" fmla="*/ 391517 h 1591828"/>
              <a:gd name="connsiteX7" fmla="*/ 1056068 w 3844344"/>
              <a:gd name="connsiteY7" fmla="*/ 440457 h 1591828"/>
              <a:gd name="connsiteX8" fmla="*/ 1081825 w 3844344"/>
              <a:gd name="connsiteY8" fmla="*/ 488109 h 1591828"/>
              <a:gd name="connsiteX9" fmla="*/ 1112735 w 3844344"/>
              <a:gd name="connsiteY9" fmla="*/ 537049 h 1591828"/>
              <a:gd name="connsiteX10" fmla="*/ 1148795 w 3844344"/>
              <a:gd name="connsiteY10" fmla="*/ 595004 h 1591828"/>
              <a:gd name="connsiteX11" fmla="*/ 1179705 w 3844344"/>
              <a:gd name="connsiteY11" fmla="*/ 640080 h 1591828"/>
              <a:gd name="connsiteX12" fmla="*/ 1210614 w 3844344"/>
              <a:gd name="connsiteY12" fmla="*/ 685156 h 1591828"/>
              <a:gd name="connsiteX13" fmla="*/ 1246675 w 3844344"/>
              <a:gd name="connsiteY13" fmla="*/ 731520 h 1591828"/>
              <a:gd name="connsiteX14" fmla="*/ 1286599 w 3844344"/>
              <a:gd name="connsiteY14" fmla="*/ 777884 h 1591828"/>
              <a:gd name="connsiteX15" fmla="*/ 1335539 w 3844344"/>
              <a:gd name="connsiteY15" fmla="*/ 821672 h 1591828"/>
              <a:gd name="connsiteX16" fmla="*/ 1380615 w 3844344"/>
              <a:gd name="connsiteY16" fmla="*/ 865460 h 1591828"/>
              <a:gd name="connsiteX17" fmla="*/ 1438570 w 3844344"/>
              <a:gd name="connsiteY17" fmla="*/ 913112 h 1591828"/>
              <a:gd name="connsiteX18" fmla="*/ 1479783 w 3844344"/>
              <a:gd name="connsiteY18" fmla="*/ 946597 h 1591828"/>
              <a:gd name="connsiteX19" fmla="*/ 1546753 w 3844344"/>
              <a:gd name="connsiteY19" fmla="*/ 994249 h 1591828"/>
              <a:gd name="connsiteX20" fmla="*/ 1612435 w 3844344"/>
              <a:gd name="connsiteY20" fmla="*/ 1034173 h 1591828"/>
              <a:gd name="connsiteX21" fmla="*/ 1667814 w 3844344"/>
              <a:gd name="connsiteY21" fmla="*/ 1075386 h 1591828"/>
              <a:gd name="connsiteX22" fmla="*/ 1746375 w 3844344"/>
              <a:gd name="connsiteY22" fmla="*/ 1114022 h 1591828"/>
              <a:gd name="connsiteX23" fmla="*/ 1815921 w 3844344"/>
              <a:gd name="connsiteY23" fmla="*/ 1153947 h 1591828"/>
              <a:gd name="connsiteX24" fmla="*/ 1875164 w 3844344"/>
              <a:gd name="connsiteY24" fmla="*/ 1182280 h 1591828"/>
              <a:gd name="connsiteX25" fmla="*/ 1930543 w 3844344"/>
              <a:gd name="connsiteY25" fmla="*/ 1204174 h 1591828"/>
              <a:gd name="connsiteX26" fmla="*/ 2002665 w 3844344"/>
              <a:gd name="connsiteY26" fmla="*/ 1231220 h 1591828"/>
              <a:gd name="connsiteX27" fmla="*/ 2063195 w 3844344"/>
              <a:gd name="connsiteY27" fmla="*/ 1258266 h 1591828"/>
              <a:gd name="connsiteX28" fmla="*/ 2135317 w 3844344"/>
              <a:gd name="connsiteY28" fmla="*/ 1282735 h 1591828"/>
              <a:gd name="connsiteX29" fmla="*/ 2208727 w 3844344"/>
              <a:gd name="connsiteY29" fmla="*/ 1307205 h 1591828"/>
              <a:gd name="connsiteX30" fmla="*/ 2283424 w 3844344"/>
              <a:gd name="connsiteY30" fmla="*/ 1325236 h 1591828"/>
              <a:gd name="connsiteX31" fmla="*/ 2380016 w 3844344"/>
              <a:gd name="connsiteY31" fmla="*/ 1352281 h 1591828"/>
              <a:gd name="connsiteX32" fmla="*/ 2468880 w 3844344"/>
              <a:gd name="connsiteY32" fmla="*/ 1372888 h 1591828"/>
              <a:gd name="connsiteX33" fmla="*/ 2570623 w 3844344"/>
              <a:gd name="connsiteY33" fmla="*/ 1398645 h 1591828"/>
              <a:gd name="connsiteX34" fmla="*/ 2658199 w 3844344"/>
              <a:gd name="connsiteY34" fmla="*/ 1415388 h 1591828"/>
              <a:gd name="connsiteX35" fmla="*/ 2750927 w 3844344"/>
              <a:gd name="connsiteY35" fmla="*/ 1428267 h 1591828"/>
              <a:gd name="connsiteX36" fmla="*/ 2833352 w 3844344"/>
              <a:gd name="connsiteY36" fmla="*/ 1445009 h 1591828"/>
              <a:gd name="connsiteX37" fmla="*/ 2922216 w 3844344"/>
              <a:gd name="connsiteY37" fmla="*/ 1454025 h 1591828"/>
              <a:gd name="connsiteX38" fmla="*/ 3004641 w 3844344"/>
              <a:gd name="connsiteY38" fmla="*/ 1466903 h 1591828"/>
              <a:gd name="connsiteX39" fmla="*/ 3081914 w 3844344"/>
              <a:gd name="connsiteY39" fmla="*/ 1470767 h 1591828"/>
              <a:gd name="connsiteX40" fmla="*/ 3152748 w 3844344"/>
              <a:gd name="connsiteY40" fmla="*/ 1469479 h 1591828"/>
              <a:gd name="connsiteX41" fmla="*/ 3235173 w 3844344"/>
              <a:gd name="connsiteY41" fmla="*/ 1478494 h 1591828"/>
              <a:gd name="connsiteX42" fmla="*/ 3316310 w 3844344"/>
              <a:gd name="connsiteY42" fmla="*/ 1482358 h 1591828"/>
              <a:gd name="connsiteX43" fmla="*/ 3418053 w 3844344"/>
              <a:gd name="connsiteY43" fmla="*/ 1488797 h 1591828"/>
              <a:gd name="connsiteX44" fmla="*/ 3506917 w 3844344"/>
              <a:gd name="connsiteY44" fmla="*/ 1488797 h 1591828"/>
              <a:gd name="connsiteX45" fmla="*/ 3588054 w 3844344"/>
              <a:gd name="connsiteY45" fmla="*/ 1490085 h 1591828"/>
              <a:gd name="connsiteX46" fmla="*/ 3652448 w 3844344"/>
              <a:gd name="connsiteY46" fmla="*/ 1487510 h 1591828"/>
              <a:gd name="connsiteX47" fmla="*/ 3656312 w 3844344"/>
              <a:gd name="connsiteY47" fmla="*/ 1473343 h 1591828"/>
              <a:gd name="connsiteX48" fmla="*/ 3664039 w 3844344"/>
              <a:gd name="connsiteY48" fmla="*/ 1466903 h 1591828"/>
              <a:gd name="connsiteX49" fmla="*/ 3665327 w 3844344"/>
              <a:gd name="connsiteY49" fmla="*/ 1463040 h 1591828"/>
              <a:gd name="connsiteX50" fmla="*/ 3659763 w 3844344"/>
              <a:gd name="connsiteY50" fmla="*/ 1485370 h 1591828"/>
              <a:gd name="connsiteX51" fmla="*/ 3665328 w 3844344"/>
              <a:gd name="connsiteY51" fmla="*/ 1484935 h 1591828"/>
              <a:gd name="connsiteX52" fmla="*/ 3685934 w 3844344"/>
              <a:gd name="connsiteY52" fmla="*/ 1481070 h 1591828"/>
              <a:gd name="connsiteX53" fmla="*/ 3683455 w 3844344"/>
              <a:gd name="connsiteY53" fmla="*/ 1485490 h 1591828"/>
              <a:gd name="connsiteX54" fmla="*/ 3692373 w 3844344"/>
              <a:gd name="connsiteY54" fmla="*/ 1497591 h 1591828"/>
              <a:gd name="connsiteX55" fmla="*/ 3701291 w 3844344"/>
              <a:gd name="connsiteY55" fmla="*/ 1498369 h 1591828"/>
              <a:gd name="connsiteX56" fmla="*/ 3701388 w 3844344"/>
              <a:gd name="connsiteY56" fmla="*/ 1464328 h 1591828"/>
              <a:gd name="connsiteX57" fmla="*/ 3702676 w 3844344"/>
              <a:gd name="connsiteY57" fmla="*/ 1468191 h 1591828"/>
              <a:gd name="connsiteX58" fmla="*/ 3706540 w 3844344"/>
              <a:gd name="connsiteY58" fmla="*/ 1469479 h 1591828"/>
              <a:gd name="connsiteX59" fmla="*/ 3705252 w 3844344"/>
              <a:gd name="connsiteY59" fmla="*/ 1481070 h 1591828"/>
              <a:gd name="connsiteX60" fmla="*/ 3706540 w 3844344"/>
              <a:gd name="connsiteY60" fmla="*/ 1487510 h 1591828"/>
              <a:gd name="connsiteX61" fmla="*/ 3710403 w 3844344"/>
              <a:gd name="connsiteY61" fmla="*/ 1481070 h 1591828"/>
              <a:gd name="connsiteX62" fmla="*/ 3711691 w 3844344"/>
              <a:gd name="connsiteY62" fmla="*/ 1477206 h 1591828"/>
              <a:gd name="connsiteX63" fmla="*/ 3770934 w 3844344"/>
              <a:gd name="connsiteY63" fmla="*/ 1481070 h 1591828"/>
              <a:gd name="connsiteX64" fmla="*/ 3779949 w 3844344"/>
              <a:gd name="connsiteY64" fmla="*/ 1484934 h 1591828"/>
              <a:gd name="connsiteX65" fmla="*/ 3844344 w 3844344"/>
              <a:gd name="connsiteY65" fmla="*/ 1591828 h 1591828"/>
              <a:gd name="connsiteX66" fmla="*/ 0 w 3844344"/>
              <a:gd name="connsiteY66" fmla="*/ 1587965 h 1591828"/>
              <a:gd name="connsiteX67" fmla="*/ 925991 w 3844344"/>
              <a:gd name="connsiteY67" fmla="*/ 0 h 1591828"/>
              <a:gd name="connsiteX0" fmla="*/ 925991 w 3844344"/>
              <a:gd name="connsiteY0" fmla="*/ 0 h 1591828"/>
              <a:gd name="connsiteX1" fmla="*/ 940158 w 3844344"/>
              <a:gd name="connsiteY1" fmla="*/ 87576 h 1591828"/>
              <a:gd name="connsiteX2" fmla="*/ 958188 w 3844344"/>
              <a:gd name="connsiteY2" fmla="*/ 151970 h 1591828"/>
              <a:gd name="connsiteX3" fmla="*/ 974931 w 3844344"/>
              <a:gd name="connsiteY3" fmla="*/ 215077 h 1591828"/>
              <a:gd name="connsiteX4" fmla="*/ 987810 w 3844344"/>
              <a:gd name="connsiteY4" fmla="*/ 262729 h 1591828"/>
              <a:gd name="connsiteX5" fmla="*/ 1008416 w 3844344"/>
              <a:gd name="connsiteY5" fmla="*/ 327123 h 1591828"/>
              <a:gd name="connsiteX6" fmla="*/ 1035461 w 3844344"/>
              <a:gd name="connsiteY6" fmla="*/ 391517 h 1591828"/>
              <a:gd name="connsiteX7" fmla="*/ 1056068 w 3844344"/>
              <a:gd name="connsiteY7" fmla="*/ 440457 h 1591828"/>
              <a:gd name="connsiteX8" fmla="*/ 1081825 w 3844344"/>
              <a:gd name="connsiteY8" fmla="*/ 488109 h 1591828"/>
              <a:gd name="connsiteX9" fmla="*/ 1112735 w 3844344"/>
              <a:gd name="connsiteY9" fmla="*/ 537049 h 1591828"/>
              <a:gd name="connsiteX10" fmla="*/ 1148795 w 3844344"/>
              <a:gd name="connsiteY10" fmla="*/ 595004 h 1591828"/>
              <a:gd name="connsiteX11" fmla="*/ 1179705 w 3844344"/>
              <a:gd name="connsiteY11" fmla="*/ 640080 h 1591828"/>
              <a:gd name="connsiteX12" fmla="*/ 1210614 w 3844344"/>
              <a:gd name="connsiteY12" fmla="*/ 685156 h 1591828"/>
              <a:gd name="connsiteX13" fmla="*/ 1246675 w 3844344"/>
              <a:gd name="connsiteY13" fmla="*/ 731520 h 1591828"/>
              <a:gd name="connsiteX14" fmla="*/ 1286599 w 3844344"/>
              <a:gd name="connsiteY14" fmla="*/ 777884 h 1591828"/>
              <a:gd name="connsiteX15" fmla="*/ 1335539 w 3844344"/>
              <a:gd name="connsiteY15" fmla="*/ 821672 h 1591828"/>
              <a:gd name="connsiteX16" fmla="*/ 1380615 w 3844344"/>
              <a:gd name="connsiteY16" fmla="*/ 865460 h 1591828"/>
              <a:gd name="connsiteX17" fmla="*/ 1438570 w 3844344"/>
              <a:gd name="connsiteY17" fmla="*/ 913112 h 1591828"/>
              <a:gd name="connsiteX18" fmla="*/ 1479783 w 3844344"/>
              <a:gd name="connsiteY18" fmla="*/ 946597 h 1591828"/>
              <a:gd name="connsiteX19" fmla="*/ 1546753 w 3844344"/>
              <a:gd name="connsiteY19" fmla="*/ 994249 h 1591828"/>
              <a:gd name="connsiteX20" fmla="*/ 1612435 w 3844344"/>
              <a:gd name="connsiteY20" fmla="*/ 1034173 h 1591828"/>
              <a:gd name="connsiteX21" fmla="*/ 1667814 w 3844344"/>
              <a:gd name="connsiteY21" fmla="*/ 1075386 h 1591828"/>
              <a:gd name="connsiteX22" fmla="*/ 1746375 w 3844344"/>
              <a:gd name="connsiteY22" fmla="*/ 1114022 h 1591828"/>
              <a:gd name="connsiteX23" fmla="*/ 1815921 w 3844344"/>
              <a:gd name="connsiteY23" fmla="*/ 1153947 h 1591828"/>
              <a:gd name="connsiteX24" fmla="*/ 1875164 w 3844344"/>
              <a:gd name="connsiteY24" fmla="*/ 1182280 h 1591828"/>
              <a:gd name="connsiteX25" fmla="*/ 1930543 w 3844344"/>
              <a:gd name="connsiteY25" fmla="*/ 1204174 h 1591828"/>
              <a:gd name="connsiteX26" fmla="*/ 2002665 w 3844344"/>
              <a:gd name="connsiteY26" fmla="*/ 1231220 h 1591828"/>
              <a:gd name="connsiteX27" fmla="*/ 2063195 w 3844344"/>
              <a:gd name="connsiteY27" fmla="*/ 1258266 h 1591828"/>
              <a:gd name="connsiteX28" fmla="*/ 2135317 w 3844344"/>
              <a:gd name="connsiteY28" fmla="*/ 1282735 h 1591828"/>
              <a:gd name="connsiteX29" fmla="*/ 2208727 w 3844344"/>
              <a:gd name="connsiteY29" fmla="*/ 1307205 h 1591828"/>
              <a:gd name="connsiteX30" fmla="*/ 2283424 w 3844344"/>
              <a:gd name="connsiteY30" fmla="*/ 1325236 h 1591828"/>
              <a:gd name="connsiteX31" fmla="*/ 2380016 w 3844344"/>
              <a:gd name="connsiteY31" fmla="*/ 1352281 h 1591828"/>
              <a:gd name="connsiteX32" fmla="*/ 2468880 w 3844344"/>
              <a:gd name="connsiteY32" fmla="*/ 1372888 h 1591828"/>
              <a:gd name="connsiteX33" fmla="*/ 2570623 w 3844344"/>
              <a:gd name="connsiteY33" fmla="*/ 1398645 h 1591828"/>
              <a:gd name="connsiteX34" fmla="*/ 2658199 w 3844344"/>
              <a:gd name="connsiteY34" fmla="*/ 1415388 h 1591828"/>
              <a:gd name="connsiteX35" fmla="*/ 2750927 w 3844344"/>
              <a:gd name="connsiteY35" fmla="*/ 1428267 h 1591828"/>
              <a:gd name="connsiteX36" fmla="*/ 2833352 w 3844344"/>
              <a:gd name="connsiteY36" fmla="*/ 1445009 h 1591828"/>
              <a:gd name="connsiteX37" fmla="*/ 2922216 w 3844344"/>
              <a:gd name="connsiteY37" fmla="*/ 1454025 h 1591828"/>
              <a:gd name="connsiteX38" fmla="*/ 3004641 w 3844344"/>
              <a:gd name="connsiteY38" fmla="*/ 1466903 h 1591828"/>
              <a:gd name="connsiteX39" fmla="*/ 3081914 w 3844344"/>
              <a:gd name="connsiteY39" fmla="*/ 1470767 h 1591828"/>
              <a:gd name="connsiteX40" fmla="*/ 3152748 w 3844344"/>
              <a:gd name="connsiteY40" fmla="*/ 1469479 h 1591828"/>
              <a:gd name="connsiteX41" fmla="*/ 3235173 w 3844344"/>
              <a:gd name="connsiteY41" fmla="*/ 1478494 h 1591828"/>
              <a:gd name="connsiteX42" fmla="*/ 3316310 w 3844344"/>
              <a:gd name="connsiteY42" fmla="*/ 1482358 h 1591828"/>
              <a:gd name="connsiteX43" fmla="*/ 3418053 w 3844344"/>
              <a:gd name="connsiteY43" fmla="*/ 1488797 h 1591828"/>
              <a:gd name="connsiteX44" fmla="*/ 3506917 w 3844344"/>
              <a:gd name="connsiteY44" fmla="*/ 1488797 h 1591828"/>
              <a:gd name="connsiteX45" fmla="*/ 3588054 w 3844344"/>
              <a:gd name="connsiteY45" fmla="*/ 1490085 h 1591828"/>
              <a:gd name="connsiteX46" fmla="*/ 3652448 w 3844344"/>
              <a:gd name="connsiteY46" fmla="*/ 1487510 h 1591828"/>
              <a:gd name="connsiteX47" fmla="*/ 3656312 w 3844344"/>
              <a:gd name="connsiteY47" fmla="*/ 1473343 h 1591828"/>
              <a:gd name="connsiteX48" fmla="*/ 3664039 w 3844344"/>
              <a:gd name="connsiteY48" fmla="*/ 1466903 h 1591828"/>
              <a:gd name="connsiteX49" fmla="*/ 3656993 w 3844344"/>
              <a:gd name="connsiteY49" fmla="*/ 1485662 h 1591828"/>
              <a:gd name="connsiteX50" fmla="*/ 3659763 w 3844344"/>
              <a:gd name="connsiteY50" fmla="*/ 1485370 h 1591828"/>
              <a:gd name="connsiteX51" fmla="*/ 3665328 w 3844344"/>
              <a:gd name="connsiteY51" fmla="*/ 1484935 h 1591828"/>
              <a:gd name="connsiteX52" fmla="*/ 3685934 w 3844344"/>
              <a:gd name="connsiteY52" fmla="*/ 1481070 h 1591828"/>
              <a:gd name="connsiteX53" fmla="*/ 3683455 w 3844344"/>
              <a:gd name="connsiteY53" fmla="*/ 1485490 h 1591828"/>
              <a:gd name="connsiteX54" fmla="*/ 3692373 w 3844344"/>
              <a:gd name="connsiteY54" fmla="*/ 1497591 h 1591828"/>
              <a:gd name="connsiteX55" fmla="*/ 3701291 w 3844344"/>
              <a:gd name="connsiteY55" fmla="*/ 1498369 h 1591828"/>
              <a:gd name="connsiteX56" fmla="*/ 3701388 w 3844344"/>
              <a:gd name="connsiteY56" fmla="*/ 1464328 h 1591828"/>
              <a:gd name="connsiteX57" fmla="*/ 3702676 w 3844344"/>
              <a:gd name="connsiteY57" fmla="*/ 1468191 h 1591828"/>
              <a:gd name="connsiteX58" fmla="*/ 3706540 w 3844344"/>
              <a:gd name="connsiteY58" fmla="*/ 1469479 h 1591828"/>
              <a:gd name="connsiteX59" fmla="*/ 3705252 w 3844344"/>
              <a:gd name="connsiteY59" fmla="*/ 1481070 h 1591828"/>
              <a:gd name="connsiteX60" fmla="*/ 3706540 w 3844344"/>
              <a:gd name="connsiteY60" fmla="*/ 1487510 h 1591828"/>
              <a:gd name="connsiteX61" fmla="*/ 3710403 w 3844344"/>
              <a:gd name="connsiteY61" fmla="*/ 1481070 h 1591828"/>
              <a:gd name="connsiteX62" fmla="*/ 3711691 w 3844344"/>
              <a:gd name="connsiteY62" fmla="*/ 1477206 h 1591828"/>
              <a:gd name="connsiteX63" fmla="*/ 3770934 w 3844344"/>
              <a:gd name="connsiteY63" fmla="*/ 1481070 h 1591828"/>
              <a:gd name="connsiteX64" fmla="*/ 3779949 w 3844344"/>
              <a:gd name="connsiteY64" fmla="*/ 1484934 h 1591828"/>
              <a:gd name="connsiteX65" fmla="*/ 3844344 w 3844344"/>
              <a:gd name="connsiteY65" fmla="*/ 1591828 h 1591828"/>
              <a:gd name="connsiteX66" fmla="*/ 0 w 3844344"/>
              <a:gd name="connsiteY66" fmla="*/ 1587965 h 1591828"/>
              <a:gd name="connsiteX67" fmla="*/ 925991 w 3844344"/>
              <a:gd name="connsiteY67" fmla="*/ 0 h 1591828"/>
              <a:gd name="connsiteX0" fmla="*/ 925991 w 3844344"/>
              <a:gd name="connsiteY0" fmla="*/ 0 h 1591828"/>
              <a:gd name="connsiteX1" fmla="*/ 940158 w 3844344"/>
              <a:gd name="connsiteY1" fmla="*/ 87576 h 1591828"/>
              <a:gd name="connsiteX2" fmla="*/ 958188 w 3844344"/>
              <a:gd name="connsiteY2" fmla="*/ 151970 h 1591828"/>
              <a:gd name="connsiteX3" fmla="*/ 974931 w 3844344"/>
              <a:gd name="connsiteY3" fmla="*/ 215077 h 1591828"/>
              <a:gd name="connsiteX4" fmla="*/ 987810 w 3844344"/>
              <a:gd name="connsiteY4" fmla="*/ 262729 h 1591828"/>
              <a:gd name="connsiteX5" fmla="*/ 1008416 w 3844344"/>
              <a:gd name="connsiteY5" fmla="*/ 327123 h 1591828"/>
              <a:gd name="connsiteX6" fmla="*/ 1035461 w 3844344"/>
              <a:gd name="connsiteY6" fmla="*/ 391517 h 1591828"/>
              <a:gd name="connsiteX7" fmla="*/ 1056068 w 3844344"/>
              <a:gd name="connsiteY7" fmla="*/ 440457 h 1591828"/>
              <a:gd name="connsiteX8" fmla="*/ 1081825 w 3844344"/>
              <a:gd name="connsiteY8" fmla="*/ 488109 h 1591828"/>
              <a:gd name="connsiteX9" fmla="*/ 1112735 w 3844344"/>
              <a:gd name="connsiteY9" fmla="*/ 537049 h 1591828"/>
              <a:gd name="connsiteX10" fmla="*/ 1148795 w 3844344"/>
              <a:gd name="connsiteY10" fmla="*/ 595004 h 1591828"/>
              <a:gd name="connsiteX11" fmla="*/ 1179705 w 3844344"/>
              <a:gd name="connsiteY11" fmla="*/ 640080 h 1591828"/>
              <a:gd name="connsiteX12" fmla="*/ 1210614 w 3844344"/>
              <a:gd name="connsiteY12" fmla="*/ 685156 h 1591828"/>
              <a:gd name="connsiteX13" fmla="*/ 1246675 w 3844344"/>
              <a:gd name="connsiteY13" fmla="*/ 731520 h 1591828"/>
              <a:gd name="connsiteX14" fmla="*/ 1286599 w 3844344"/>
              <a:gd name="connsiteY14" fmla="*/ 777884 h 1591828"/>
              <a:gd name="connsiteX15" fmla="*/ 1335539 w 3844344"/>
              <a:gd name="connsiteY15" fmla="*/ 821672 h 1591828"/>
              <a:gd name="connsiteX16" fmla="*/ 1380615 w 3844344"/>
              <a:gd name="connsiteY16" fmla="*/ 865460 h 1591828"/>
              <a:gd name="connsiteX17" fmla="*/ 1438570 w 3844344"/>
              <a:gd name="connsiteY17" fmla="*/ 913112 h 1591828"/>
              <a:gd name="connsiteX18" fmla="*/ 1479783 w 3844344"/>
              <a:gd name="connsiteY18" fmla="*/ 946597 h 1591828"/>
              <a:gd name="connsiteX19" fmla="*/ 1546753 w 3844344"/>
              <a:gd name="connsiteY19" fmla="*/ 994249 h 1591828"/>
              <a:gd name="connsiteX20" fmla="*/ 1612435 w 3844344"/>
              <a:gd name="connsiteY20" fmla="*/ 1034173 h 1591828"/>
              <a:gd name="connsiteX21" fmla="*/ 1667814 w 3844344"/>
              <a:gd name="connsiteY21" fmla="*/ 1075386 h 1591828"/>
              <a:gd name="connsiteX22" fmla="*/ 1746375 w 3844344"/>
              <a:gd name="connsiteY22" fmla="*/ 1114022 h 1591828"/>
              <a:gd name="connsiteX23" fmla="*/ 1815921 w 3844344"/>
              <a:gd name="connsiteY23" fmla="*/ 1153947 h 1591828"/>
              <a:gd name="connsiteX24" fmla="*/ 1875164 w 3844344"/>
              <a:gd name="connsiteY24" fmla="*/ 1182280 h 1591828"/>
              <a:gd name="connsiteX25" fmla="*/ 1930543 w 3844344"/>
              <a:gd name="connsiteY25" fmla="*/ 1204174 h 1591828"/>
              <a:gd name="connsiteX26" fmla="*/ 2002665 w 3844344"/>
              <a:gd name="connsiteY26" fmla="*/ 1231220 h 1591828"/>
              <a:gd name="connsiteX27" fmla="*/ 2063195 w 3844344"/>
              <a:gd name="connsiteY27" fmla="*/ 1258266 h 1591828"/>
              <a:gd name="connsiteX28" fmla="*/ 2135317 w 3844344"/>
              <a:gd name="connsiteY28" fmla="*/ 1282735 h 1591828"/>
              <a:gd name="connsiteX29" fmla="*/ 2208727 w 3844344"/>
              <a:gd name="connsiteY29" fmla="*/ 1307205 h 1591828"/>
              <a:gd name="connsiteX30" fmla="*/ 2283424 w 3844344"/>
              <a:gd name="connsiteY30" fmla="*/ 1325236 h 1591828"/>
              <a:gd name="connsiteX31" fmla="*/ 2380016 w 3844344"/>
              <a:gd name="connsiteY31" fmla="*/ 1352281 h 1591828"/>
              <a:gd name="connsiteX32" fmla="*/ 2468880 w 3844344"/>
              <a:gd name="connsiteY32" fmla="*/ 1372888 h 1591828"/>
              <a:gd name="connsiteX33" fmla="*/ 2570623 w 3844344"/>
              <a:gd name="connsiteY33" fmla="*/ 1398645 h 1591828"/>
              <a:gd name="connsiteX34" fmla="*/ 2658199 w 3844344"/>
              <a:gd name="connsiteY34" fmla="*/ 1415388 h 1591828"/>
              <a:gd name="connsiteX35" fmla="*/ 2750927 w 3844344"/>
              <a:gd name="connsiteY35" fmla="*/ 1428267 h 1591828"/>
              <a:gd name="connsiteX36" fmla="*/ 2833352 w 3844344"/>
              <a:gd name="connsiteY36" fmla="*/ 1445009 h 1591828"/>
              <a:gd name="connsiteX37" fmla="*/ 2922216 w 3844344"/>
              <a:gd name="connsiteY37" fmla="*/ 1454025 h 1591828"/>
              <a:gd name="connsiteX38" fmla="*/ 3004641 w 3844344"/>
              <a:gd name="connsiteY38" fmla="*/ 1466903 h 1591828"/>
              <a:gd name="connsiteX39" fmla="*/ 3081914 w 3844344"/>
              <a:gd name="connsiteY39" fmla="*/ 1470767 h 1591828"/>
              <a:gd name="connsiteX40" fmla="*/ 3152748 w 3844344"/>
              <a:gd name="connsiteY40" fmla="*/ 1469479 h 1591828"/>
              <a:gd name="connsiteX41" fmla="*/ 3235173 w 3844344"/>
              <a:gd name="connsiteY41" fmla="*/ 1478494 h 1591828"/>
              <a:gd name="connsiteX42" fmla="*/ 3316310 w 3844344"/>
              <a:gd name="connsiteY42" fmla="*/ 1482358 h 1591828"/>
              <a:gd name="connsiteX43" fmla="*/ 3418053 w 3844344"/>
              <a:gd name="connsiteY43" fmla="*/ 1488797 h 1591828"/>
              <a:gd name="connsiteX44" fmla="*/ 3506917 w 3844344"/>
              <a:gd name="connsiteY44" fmla="*/ 1488797 h 1591828"/>
              <a:gd name="connsiteX45" fmla="*/ 3588054 w 3844344"/>
              <a:gd name="connsiteY45" fmla="*/ 1490085 h 1591828"/>
              <a:gd name="connsiteX46" fmla="*/ 3652448 w 3844344"/>
              <a:gd name="connsiteY46" fmla="*/ 1487510 h 1591828"/>
              <a:gd name="connsiteX47" fmla="*/ 3656312 w 3844344"/>
              <a:gd name="connsiteY47" fmla="*/ 1473343 h 1591828"/>
              <a:gd name="connsiteX48" fmla="*/ 3659276 w 3844344"/>
              <a:gd name="connsiteY48" fmla="*/ 1485953 h 1591828"/>
              <a:gd name="connsiteX49" fmla="*/ 3656993 w 3844344"/>
              <a:gd name="connsiteY49" fmla="*/ 1485662 h 1591828"/>
              <a:gd name="connsiteX50" fmla="*/ 3659763 w 3844344"/>
              <a:gd name="connsiteY50" fmla="*/ 1485370 h 1591828"/>
              <a:gd name="connsiteX51" fmla="*/ 3665328 w 3844344"/>
              <a:gd name="connsiteY51" fmla="*/ 1484935 h 1591828"/>
              <a:gd name="connsiteX52" fmla="*/ 3685934 w 3844344"/>
              <a:gd name="connsiteY52" fmla="*/ 1481070 h 1591828"/>
              <a:gd name="connsiteX53" fmla="*/ 3683455 w 3844344"/>
              <a:gd name="connsiteY53" fmla="*/ 1485490 h 1591828"/>
              <a:gd name="connsiteX54" fmla="*/ 3692373 w 3844344"/>
              <a:gd name="connsiteY54" fmla="*/ 1497591 h 1591828"/>
              <a:gd name="connsiteX55" fmla="*/ 3701291 w 3844344"/>
              <a:gd name="connsiteY55" fmla="*/ 1498369 h 1591828"/>
              <a:gd name="connsiteX56" fmla="*/ 3701388 w 3844344"/>
              <a:gd name="connsiteY56" fmla="*/ 1464328 h 1591828"/>
              <a:gd name="connsiteX57" fmla="*/ 3702676 w 3844344"/>
              <a:gd name="connsiteY57" fmla="*/ 1468191 h 1591828"/>
              <a:gd name="connsiteX58" fmla="*/ 3706540 w 3844344"/>
              <a:gd name="connsiteY58" fmla="*/ 1469479 h 1591828"/>
              <a:gd name="connsiteX59" fmla="*/ 3705252 w 3844344"/>
              <a:gd name="connsiteY59" fmla="*/ 1481070 h 1591828"/>
              <a:gd name="connsiteX60" fmla="*/ 3706540 w 3844344"/>
              <a:gd name="connsiteY60" fmla="*/ 1487510 h 1591828"/>
              <a:gd name="connsiteX61" fmla="*/ 3710403 w 3844344"/>
              <a:gd name="connsiteY61" fmla="*/ 1481070 h 1591828"/>
              <a:gd name="connsiteX62" fmla="*/ 3711691 w 3844344"/>
              <a:gd name="connsiteY62" fmla="*/ 1477206 h 1591828"/>
              <a:gd name="connsiteX63" fmla="*/ 3770934 w 3844344"/>
              <a:gd name="connsiteY63" fmla="*/ 1481070 h 1591828"/>
              <a:gd name="connsiteX64" fmla="*/ 3779949 w 3844344"/>
              <a:gd name="connsiteY64" fmla="*/ 1484934 h 1591828"/>
              <a:gd name="connsiteX65" fmla="*/ 3844344 w 3844344"/>
              <a:gd name="connsiteY65" fmla="*/ 1591828 h 1591828"/>
              <a:gd name="connsiteX66" fmla="*/ 0 w 3844344"/>
              <a:gd name="connsiteY66" fmla="*/ 1587965 h 1591828"/>
              <a:gd name="connsiteX67" fmla="*/ 925991 w 3844344"/>
              <a:gd name="connsiteY67" fmla="*/ 0 h 1591828"/>
              <a:gd name="connsiteX0" fmla="*/ 925991 w 3844344"/>
              <a:gd name="connsiteY0" fmla="*/ 0 h 1591828"/>
              <a:gd name="connsiteX1" fmla="*/ 940158 w 3844344"/>
              <a:gd name="connsiteY1" fmla="*/ 87576 h 1591828"/>
              <a:gd name="connsiteX2" fmla="*/ 958188 w 3844344"/>
              <a:gd name="connsiteY2" fmla="*/ 151970 h 1591828"/>
              <a:gd name="connsiteX3" fmla="*/ 974931 w 3844344"/>
              <a:gd name="connsiteY3" fmla="*/ 215077 h 1591828"/>
              <a:gd name="connsiteX4" fmla="*/ 987810 w 3844344"/>
              <a:gd name="connsiteY4" fmla="*/ 262729 h 1591828"/>
              <a:gd name="connsiteX5" fmla="*/ 1008416 w 3844344"/>
              <a:gd name="connsiteY5" fmla="*/ 327123 h 1591828"/>
              <a:gd name="connsiteX6" fmla="*/ 1035461 w 3844344"/>
              <a:gd name="connsiteY6" fmla="*/ 391517 h 1591828"/>
              <a:gd name="connsiteX7" fmla="*/ 1056068 w 3844344"/>
              <a:gd name="connsiteY7" fmla="*/ 440457 h 1591828"/>
              <a:gd name="connsiteX8" fmla="*/ 1081825 w 3844344"/>
              <a:gd name="connsiteY8" fmla="*/ 488109 h 1591828"/>
              <a:gd name="connsiteX9" fmla="*/ 1112735 w 3844344"/>
              <a:gd name="connsiteY9" fmla="*/ 537049 h 1591828"/>
              <a:gd name="connsiteX10" fmla="*/ 1148795 w 3844344"/>
              <a:gd name="connsiteY10" fmla="*/ 595004 h 1591828"/>
              <a:gd name="connsiteX11" fmla="*/ 1179705 w 3844344"/>
              <a:gd name="connsiteY11" fmla="*/ 640080 h 1591828"/>
              <a:gd name="connsiteX12" fmla="*/ 1210614 w 3844344"/>
              <a:gd name="connsiteY12" fmla="*/ 685156 h 1591828"/>
              <a:gd name="connsiteX13" fmla="*/ 1246675 w 3844344"/>
              <a:gd name="connsiteY13" fmla="*/ 731520 h 1591828"/>
              <a:gd name="connsiteX14" fmla="*/ 1286599 w 3844344"/>
              <a:gd name="connsiteY14" fmla="*/ 777884 h 1591828"/>
              <a:gd name="connsiteX15" fmla="*/ 1335539 w 3844344"/>
              <a:gd name="connsiteY15" fmla="*/ 821672 h 1591828"/>
              <a:gd name="connsiteX16" fmla="*/ 1380615 w 3844344"/>
              <a:gd name="connsiteY16" fmla="*/ 865460 h 1591828"/>
              <a:gd name="connsiteX17" fmla="*/ 1438570 w 3844344"/>
              <a:gd name="connsiteY17" fmla="*/ 913112 h 1591828"/>
              <a:gd name="connsiteX18" fmla="*/ 1479783 w 3844344"/>
              <a:gd name="connsiteY18" fmla="*/ 946597 h 1591828"/>
              <a:gd name="connsiteX19" fmla="*/ 1546753 w 3844344"/>
              <a:gd name="connsiteY19" fmla="*/ 994249 h 1591828"/>
              <a:gd name="connsiteX20" fmla="*/ 1612435 w 3844344"/>
              <a:gd name="connsiteY20" fmla="*/ 1034173 h 1591828"/>
              <a:gd name="connsiteX21" fmla="*/ 1667814 w 3844344"/>
              <a:gd name="connsiteY21" fmla="*/ 1075386 h 1591828"/>
              <a:gd name="connsiteX22" fmla="*/ 1746375 w 3844344"/>
              <a:gd name="connsiteY22" fmla="*/ 1114022 h 1591828"/>
              <a:gd name="connsiteX23" fmla="*/ 1815921 w 3844344"/>
              <a:gd name="connsiteY23" fmla="*/ 1153947 h 1591828"/>
              <a:gd name="connsiteX24" fmla="*/ 1875164 w 3844344"/>
              <a:gd name="connsiteY24" fmla="*/ 1182280 h 1591828"/>
              <a:gd name="connsiteX25" fmla="*/ 1930543 w 3844344"/>
              <a:gd name="connsiteY25" fmla="*/ 1204174 h 1591828"/>
              <a:gd name="connsiteX26" fmla="*/ 2002665 w 3844344"/>
              <a:gd name="connsiteY26" fmla="*/ 1231220 h 1591828"/>
              <a:gd name="connsiteX27" fmla="*/ 2063195 w 3844344"/>
              <a:gd name="connsiteY27" fmla="*/ 1258266 h 1591828"/>
              <a:gd name="connsiteX28" fmla="*/ 2135317 w 3844344"/>
              <a:gd name="connsiteY28" fmla="*/ 1282735 h 1591828"/>
              <a:gd name="connsiteX29" fmla="*/ 2208727 w 3844344"/>
              <a:gd name="connsiteY29" fmla="*/ 1307205 h 1591828"/>
              <a:gd name="connsiteX30" fmla="*/ 2283424 w 3844344"/>
              <a:gd name="connsiteY30" fmla="*/ 1325236 h 1591828"/>
              <a:gd name="connsiteX31" fmla="*/ 2380016 w 3844344"/>
              <a:gd name="connsiteY31" fmla="*/ 1352281 h 1591828"/>
              <a:gd name="connsiteX32" fmla="*/ 2468880 w 3844344"/>
              <a:gd name="connsiteY32" fmla="*/ 1372888 h 1591828"/>
              <a:gd name="connsiteX33" fmla="*/ 2570623 w 3844344"/>
              <a:gd name="connsiteY33" fmla="*/ 1398645 h 1591828"/>
              <a:gd name="connsiteX34" fmla="*/ 2658199 w 3844344"/>
              <a:gd name="connsiteY34" fmla="*/ 1415388 h 1591828"/>
              <a:gd name="connsiteX35" fmla="*/ 2750927 w 3844344"/>
              <a:gd name="connsiteY35" fmla="*/ 1428267 h 1591828"/>
              <a:gd name="connsiteX36" fmla="*/ 2833352 w 3844344"/>
              <a:gd name="connsiteY36" fmla="*/ 1445009 h 1591828"/>
              <a:gd name="connsiteX37" fmla="*/ 2922216 w 3844344"/>
              <a:gd name="connsiteY37" fmla="*/ 1454025 h 1591828"/>
              <a:gd name="connsiteX38" fmla="*/ 3004641 w 3844344"/>
              <a:gd name="connsiteY38" fmla="*/ 1466903 h 1591828"/>
              <a:gd name="connsiteX39" fmla="*/ 3081914 w 3844344"/>
              <a:gd name="connsiteY39" fmla="*/ 1470767 h 1591828"/>
              <a:gd name="connsiteX40" fmla="*/ 3152748 w 3844344"/>
              <a:gd name="connsiteY40" fmla="*/ 1469479 h 1591828"/>
              <a:gd name="connsiteX41" fmla="*/ 3235173 w 3844344"/>
              <a:gd name="connsiteY41" fmla="*/ 1478494 h 1591828"/>
              <a:gd name="connsiteX42" fmla="*/ 3316310 w 3844344"/>
              <a:gd name="connsiteY42" fmla="*/ 1482358 h 1591828"/>
              <a:gd name="connsiteX43" fmla="*/ 3418053 w 3844344"/>
              <a:gd name="connsiteY43" fmla="*/ 1488797 h 1591828"/>
              <a:gd name="connsiteX44" fmla="*/ 3506917 w 3844344"/>
              <a:gd name="connsiteY44" fmla="*/ 1488797 h 1591828"/>
              <a:gd name="connsiteX45" fmla="*/ 3588054 w 3844344"/>
              <a:gd name="connsiteY45" fmla="*/ 1490085 h 1591828"/>
              <a:gd name="connsiteX46" fmla="*/ 3652448 w 3844344"/>
              <a:gd name="connsiteY46" fmla="*/ 1487510 h 1591828"/>
              <a:gd name="connsiteX47" fmla="*/ 3656312 w 3844344"/>
              <a:gd name="connsiteY47" fmla="*/ 1473343 h 1591828"/>
              <a:gd name="connsiteX48" fmla="*/ 3659276 w 3844344"/>
              <a:gd name="connsiteY48" fmla="*/ 1485953 h 1591828"/>
              <a:gd name="connsiteX49" fmla="*/ 3656993 w 3844344"/>
              <a:gd name="connsiteY49" fmla="*/ 1485662 h 1591828"/>
              <a:gd name="connsiteX50" fmla="*/ 3659763 w 3844344"/>
              <a:gd name="connsiteY50" fmla="*/ 1485370 h 1591828"/>
              <a:gd name="connsiteX51" fmla="*/ 3665328 w 3844344"/>
              <a:gd name="connsiteY51" fmla="*/ 1484935 h 1591828"/>
              <a:gd name="connsiteX52" fmla="*/ 3685934 w 3844344"/>
              <a:gd name="connsiteY52" fmla="*/ 1481070 h 1591828"/>
              <a:gd name="connsiteX53" fmla="*/ 3683455 w 3844344"/>
              <a:gd name="connsiteY53" fmla="*/ 1485490 h 1591828"/>
              <a:gd name="connsiteX54" fmla="*/ 3692373 w 3844344"/>
              <a:gd name="connsiteY54" fmla="*/ 1497591 h 1591828"/>
              <a:gd name="connsiteX55" fmla="*/ 3701291 w 3844344"/>
              <a:gd name="connsiteY55" fmla="*/ 1498369 h 1591828"/>
              <a:gd name="connsiteX56" fmla="*/ 3701388 w 3844344"/>
              <a:gd name="connsiteY56" fmla="*/ 1464328 h 1591828"/>
              <a:gd name="connsiteX57" fmla="*/ 3702676 w 3844344"/>
              <a:gd name="connsiteY57" fmla="*/ 1468191 h 1591828"/>
              <a:gd name="connsiteX58" fmla="*/ 3701777 w 3844344"/>
              <a:gd name="connsiteY58" fmla="*/ 1489719 h 1591828"/>
              <a:gd name="connsiteX59" fmla="*/ 3705252 w 3844344"/>
              <a:gd name="connsiteY59" fmla="*/ 1481070 h 1591828"/>
              <a:gd name="connsiteX60" fmla="*/ 3706540 w 3844344"/>
              <a:gd name="connsiteY60" fmla="*/ 1487510 h 1591828"/>
              <a:gd name="connsiteX61" fmla="*/ 3710403 w 3844344"/>
              <a:gd name="connsiteY61" fmla="*/ 1481070 h 1591828"/>
              <a:gd name="connsiteX62" fmla="*/ 3711691 w 3844344"/>
              <a:gd name="connsiteY62" fmla="*/ 1477206 h 1591828"/>
              <a:gd name="connsiteX63" fmla="*/ 3770934 w 3844344"/>
              <a:gd name="connsiteY63" fmla="*/ 1481070 h 1591828"/>
              <a:gd name="connsiteX64" fmla="*/ 3779949 w 3844344"/>
              <a:gd name="connsiteY64" fmla="*/ 1484934 h 1591828"/>
              <a:gd name="connsiteX65" fmla="*/ 3844344 w 3844344"/>
              <a:gd name="connsiteY65" fmla="*/ 1591828 h 1591828"/>
              <a:gd name="connsiteX66" fmla="*/ 0 w 3844344"/>
              <a:gd name="connsiteY66" fmla="*/ 1587965 h 1591828"/>
              <a:gd name="connsiteX67" fmla="*/ 925991 w 3844344"/>
              <a:gd name="connsiteY67" fmla="*/ 0 h 1591828"/>
              <a:gd name="connsiteX0" fmla="*/ 925991 w 3844344"/>
              <a:gd name="connsiteY0" fmla="*/ 0 h 1591828"/>
              <a:gd name="connsiteX1" fmla="*/ 940158 w 3844344"/>
              <a:gd name="connsiteY1" fmla="*/ 87576 h 1591828"/>
              <a:gd name="connsiteX2" fmla="*/ 958188 w 3844344"/>
              <a:gd name="connsiteY2" fmla="*/ 151970 h 1591828"/>
              <a:gd name="connsiteX3" fmla="*/ 974931 w 3844344"/>
              <a:gd name="connsiteY3" fmla="*/ 215077 h 1591828"/>
              <a:gd name="connsiteX4" fmla="*/ 987810 w 3844344"/>
              <a:gd name="connsiteY4" fmla="*/ 262729 h 1591828"/>
              <a:gd name="connsiteX5" fmla="*/ 1008416 w 3844344"/>
              <a:gd name="connsiteY5" fmla="*/ 327123 h 1591828"/>
              <a:gd name="connsiteX6" fmla="*/ 1035461 w 3844344"/>
              <a:gd name="connsiteY6" fmla="*/ 391517 h 1591828"/>
              <a:gd name="connsiteX7" fmla="*/ 1056068 w 3844344"/>
              <a:gd name="connsiteY7" fmla="*/ 440457 h 1591828"/>
              <a:gd name="connsiteX8" fmla="*/ 1081825 w 3844344"/>
              <a:gd name="connsiteY8" fmla="*/ 488109 h 1591828"/>
              <a:gd name="connsiteX9" fmla="*/ 1112735 w 3844344"/>
              <a:gd name="connsiteY9" fmla="*/ 537049 h 1591828"/>
              <a:gd name="connsiteX10" fmla="*/ 1148795 w 3844344"/>
              <a:gd name="connsiteY10" fmla="*/ 595004 h 1591828"/>
              <a:gd name="connsiteX11" fmla="*/ 1179705 w 3844344"/>
              <a:gd name="connsiteY11" fmla="*/ 640080 h 1591828"/>
              <a:gd name="connsiteX12" fmla="*/ 1210614 w 3844344"/>
              <a:gd name="connsiteY12" fmla="*/ 685156 h 1591828"/>
              <a:gd name="connsiteX13" fmla="*/ 1246675 w 3844344"/>
              <a:gd name="connsiteY13" fmla="*/ 731520 h 1591828"/>
              <a:gd name="connsiteX14" fmla="*/ 1286599 w 3844344"/>
              <a:gd name="connsiteY14" fmla="*/ 777884 h 1591828"/>
              <a:gd name="connsiteX15" fmla="*/ 1335539 w 3844344"/>
              <a:gd name="connsiteY15" fmla="*/ 821672 h 1591828"/>
              <a:gd name="connsiteX16" fmla="*/ 1380615 w 3844344"/>
              <a:gd name="connsiteY16" fmla="*/ 865460 h 1591828"/>
              <a:gd name="connsiteX17" fmla="*/ 1438570 w 3844344"/>
              <a:gd name="connsiteY17" fmla="*/ 913112 h 1591828"/>
              <a:gd name="connsiteX18" fmla="*/ 1479783 w 3844344"/>
              <a:gd name="connsiteY18" fmla="*/ 946597 h 1591828"/>
              <a:gd name="connsiteX19" fmla="*/ 1546753 w 3844344"/>
              <a:gd name="connsiteY19" fmla="*/ 994249 h 1591828"/>
              <a:gd name="connsiteX20" fmla="*/ 1612435 w 3844344"/>
              <a:gd name="connsiteY20" fmla="*/ 1034173 h 1591828"/>
              <a:gd name="connsiteX21" fmla="*/ 1667814 w 3844344"/>
              <a:gd name="connsiteY21" fmla="*/ 1075386 h 1591828"/>
              <a:gd name="connsiteX22" fmla="*/ 1746375 w 3844344"/>
              <a:gd name="connsiteY22" fmla="*/ 1114022 h 1591828"/>
              <a:gd name="connsiteX23" fmla="*/ 1815921 w 3844344"/>
              <a:gd name="connsiteY23" fmla="*/ 1153947 h 1591828"/>
              <a:gd name="connsiteX24" fmla="*/ 1875164 w 3844344"/>
              <a:gd name="connsiteY24" fmla="*/ 1182280 h 1591828"/>
              <a:gd name="connsiteX25" fmla="*/ 1930543 w 3844344"/>
              <a:gd name="connsiteY25" fmla="*/ 1204174 h 1591828"/>
              <a:gd name="connsiteX26" fmla="*/ 2002665 w 3844344"/>
              <a:gd name="connsiteY26" fmla="*/ 1231220 h 1591828"/>
              <a:gd name="connsiteX27" fmla="*/ 2063195 w 3844344"/>
              <a:gd name="connsiteY27" fmla="*/ 1258266 h 1591828"/>
              <a:gd name="connsiteX28" fmla="*/ 2135317 w 3844344"/>
              <a:gd name="connsiteY28" fmla="*/ 1282735 h 1591828"/>
              <a:gd name="connsiteX29" fmla="*/ 2208727 w 3844344"/>
              <a:gd name="connsiteY29" fmla="*/ 1307205 h 1591828"/>
              <a:gd name="connsiteX30" fmla="*/ 2283424 w 3844344"/>
              <a:gd name="connsiteY30" fmla="*/ 1325236 h 1591828"/>
              <a:gd name="connsiteX31" fmla="*/ 2380016 w 3844344"/>
              <a:gd name="connsiteY31" fmla="*/ 1352281 h 1591828"/>
              <a:gd name="connsiteX32" fmla="*/ 2468880 w 3844344"/>
              <a:gd name="connsiteY32" fmla="*/ 1372888 h 1591828"/>
              <a:gd name="connsiteX33" fmla="*/ 2570623 w 3844344"/>
              <a:gd name="connsiteY33" fmla="*/ 1398645 h 1591828"/>
              <a:gd name="connsiteX34" fmla="*/ 2658199 w 3844344"/>
              <a:gd name="connsiteY34" fmla="*/ 1415388 h 1591828"/>
              <a:gd name="connsiteX35" fmla="*/ 2750927 w 3844344"/>
              <a:gd name="connsiteY35" fmla="*/ 1428267 h 1591828"/>
              <a:gd name="connsiteX36" fmla="*/ 2833352 w 3844344"/>
              <a:gd name="connsiteY36" fmla="*/ 1445009 h 1591828"/>
              <a:gd name="connsiteX37" fmla="*/ 2922216 w 3844344"/>
              <a:gd name="connsiteY37" fmla="*/ 1454025 h 1591828"/>
              <a:gd name="connsiteX38" fmla="*/ 3004641 w 3844344"/>
              <a:gd name="connsiteY38" fmla="*/ 1466903 h 1591828"/>
              <a:gd name="connsiteX39" fmla="*/ 3081914 w 3844344"/>
              <a:gd name="connsiteY39" fmla="*/ 1470767 h 1591828"/>
              <a:gd name="connsiteX40" fmla="*/ 3152748 w 3844344"/>
              <a:gd name="connsiteY40" fmla="*/ 1469479 h 1591828"/>
              <a:gd name="connsiteX41" fmla="*/ 3235173 w 3844344"/>
              <a:gd name="connsiteY41" fmla="*/ 1478494 h 1591828"/>
              <a:gd name="connsiteX42" fmla="*/ 3316310 w 3844344"/>
              <a:gd name="connsiteY42" fmla="*/ 1482358 h 1591828"/>
              <a:gd name="connsiteX43" fmla="*/ 3418053 w 3844344"/>
              <a:gd name="connsiteY43" fmla="*/ 1488797 h 1591828"/>
              <a:gd name="connsiteX44" fmla="*/ 3506917 w 3844344"/>
              <a:gd name="connsiteY44" fmla="*/ 1488797 h 1591828"/>
              <a:gd name="connsiteX45" fmla="*/ 3588054 w 3844344"/>
              <a:gd name="connsiteY45" fmla="*/ 1490085 h 1591828"/>
              <a:gd name="connsiteX46" fmla="*/ 3652448 w 3844344"/>
              <a:gd name="connsiteY46" fmla="*/ 1487510 h 1591828"/>
              <a:gd name="connsiteX47" fmla="*/ 3656312 w 3844344"/>
              <a:gd name="connsiteY47" fmla="*/ 1473343 h 1591828"/>
              <a:gd name="connsiteX48" fmla="*/ 3659276 w 3844344"/>
              <a:gd name="connsiteY48" fmla="*/ 1485953 h 1591828"/>
              <a:gd name="connsiteX49" fmla="*/ 3656993 w 3844344"/>
              <a:gd name="connsiteY49" fmla="*/ 1485662 h 1591828"/>
              <a:gd name="connsiteX50" fmla="*/ 3659763 w 3844344"/>
              <a:gd name="connsiteY50" fmla="*/ 1485370 h 1591828"/>
              <a:gd name="connsiteX51" fmla="*/ 3665328 w 3844344"/>
              <a:gd name="connsiteY51" fmla="*/ 1484935 h 1591828"/>
              <a:gd name="connsiteX52" fmla="*/ 3685934 w 3844344"/>
              <a:gd name="connsiteY52" fmla="*/ 1481070 h 1591828"/>
              <a:gd name="connsiteX53" fmla="*/ 3683455 w 3844344"/>
              <a:gd name="connsiteY53" fmla="*/ 1485490 h 1591828"/>
              <a:gd name="connsiteX54" fmla="*/ 3692373 w 3844344"/>
              <a:gd name="connsiteY54" fmla="*/ 1497591 h 1591828"/>
              <a:gd name="connsiteX55" fmla="*/ 3701291 w 3844344"/>
              <a:gd name="connsiteY55" fmla="*/ 1498369 h 1591828"/>
              <a:gd name="connsiteX56" fmla="*/ 3701388 w 3844344"/>
              <a:gd name="connsiteY56" fmla="*/ 1464328 h 1591828"/>
              <a:gd name="connsiteX57" fmla="*/ 3702676 w 3844344"/>
              <a:gd name="connsiteY57" fmla="*/ 1468191 h 1591828"/>
              <a:gd name="connsiteX58" fmla="*/ 3701777 w 3844344"/>
              <a:gd name="connsiteY58" fmla="*/ 1489719 h 1591828"/>
              <a:gd name="connsiteX59" fmla="*/ 3705252 w 3844344"/>
              <a:gd name="connsiteY59" fmla="*/ 1481070 h 1591828"/>
              <a:gd name="connsiteX60" fmla="*/ 3706540 w 3844344"/>
              <a:gd name="connsiteY60" fmla="*/ 1487510 h 1591828"/>
              <a:gd name="connsiteX61" fmla="*/ 3710403 w 3844344"/>
              <a:gd name="connsiteY61" fmla="*/ 1481070 h 1591828"/>
              <a:gd name="connsiteX62" fmla="*/ 3710500 w 3844344"/>
              <a:gd name="connsiteY62" fmla="*/ 1487921 h 1591828"/>
              <a:gd name="connsiteX63" fmla="*/ 3770934 w 3844344"/>
              <a:gd name="connsiteY63" fmla="*/ 1481070 h 1591828"/>
              <a:gd name="connsiteX64" fmla="*/ 3779949 w 3844344"/>
              <a:gd name="connsiteY64" fmla="*/ 1484934 h 1591828"/>
              <a:gd name="connsiteX65" fmla="*/ 3844344 w 3844344"/>
              <a:gd name="connsiteY65" fmla="*/ 1591828 h 1591828"/>
              <a:gd name="connsiteX66" fmla="*/ 0 w 3844344"/>
              <a:gd name="connsiteY66" fmla="*/ 1587965 h 1591828"/>
              <a:gd name="connsiteX67" fmla="*/ 925991 w 3844344"/>
              <a:gd name="connsiteY67" fmla="*/ 0 h 1591828"/>
              <a:gd name="connsiteX0" fmla="*/ 925991 w 3844344"/>
              <a:gd name="connsiteY0" fmla="*/ 0 h 1591828"/>
              <a:gd name="connsiteX1" fmla="*/ 940158 w 3844344"/>
              <a:gd name="connsiteY1" fmla="*/ 87576 h 1591828"/>
              <a:gd name="connsiteX2" fmla="*/ 958188 w 3844344"/>
              <a:gd name="connsiteY2" fmla="*/ 151970 h 1591828"/>
              <a:gd name="connsiteX3" fmla="*/ 974931 w 3844344"/>
              <a:gd name="connsiteY3" fmla="*/ 215077 h 1591828"/>
              <a:gd name="connsiteX4" fmla="*/ 987810 w 3844344"/>
              <a:gd name="connsiteY4" fmla="*/ 262729 h 1591828"/>
              <a:gd name="connsiteX5" fmla="*/ 1008416 w 3844344"/>
              <a:gd name="connsiteY5" fmla="*/ 327123 h 1591828"/>
              <a:gd name="connsiteX6" fmla="*/ 1035461 w 3844344"/>
              <a:gd name="connsiteY6" fmla="*/ 391517 h 1591828"/>
              <a:gd name="connsiteX7" fmla="*/ 1056068 w 3844344"/>
              <a:gd name="connsiteY7" fmla="*/ 440457 h 1591828"/>
              <a:gd name="connsiteX8" fmla="*/ 1081825 w 3844344"/>
              <a:gd name="connsiteY8" fmla="*/ 488109 h 1591828"/>
              <a:gd name="connsiteX9" fmla="*/ 1112735 w 3844344"/>
              <a:gd name="connsiteY9" fmla="*/ 537049 h 1591828"/>
              <a:gd name="connsiteX10" fmla="*/ 1148795 w 3844344"/>
              <a:gd name="connsiteY10" fmla="*/ 595004 h 1591828"/>
              <a:gd name="connsiteX11" fmla="*/ 1179705 w 3844344"/>
              <a:gd name="connsiteY11" fmla="*/ 640080 h 1591828"/>
              <a:gd name="connsiteX12" fmla="*/ 1210614 w 3844344"/>
              <a:gd name="connsiteY12" fmla="*/ 685156 h 1591828"/>
              <a:gd name="connsiteX13" fmla="*/ 1246675 w 3844344"/>
              <a:gd name="connsiteY13" fmla="*/ 731520 h 1591828"/>
              <a:gd name="connsiteX14" fmla="*/ 1286599 w 3844344"/>
              <a:gd name="connsiteY14" fmla="*/ 777884 h 1591828"/>
              <a:gd name="connsiteX15" fmla="*/ 1335539 w 3844344"/>
              <a:gd name="connsiteY15" fmla="*/ 821672 h 1591828"/>
              <a:gd name="connsiteX16" fmla="*/ 1380615 w 3844344"/>
              <a:gd name="connsiteY16" fmla="*/ 865460 h 1591828"/>
              <a:gd name="connsiteX17" fmla="*/ 1438570 w 3844344"/>
              <a:gd name="connsiteY17" fmla="*/ 913112 h 1591828"/>
              <a:gd name="connsiteX18" fmla="*/ 1479783 w 3844344"/>
              <a:gd name="connsiteY18" fmla="*/ 946597 h 1591828"/>
              <a:gd name="connsiteX19" fmla="*/ 1546753 w 3844344"/>
              <a:gd name="connsiteY19" fmla="*/ 994249 h 1591828"/>
              <a:gd name="connsiteX20" fmla="*/ 1612435 w 3844344"/>
              <a:gd name="connsiteY20" fmla="*/ 1034173 h 1591828"/>
              <a:gd name="connsiteX21" fmla="*/ 1667814 w 3844344"/>
              <a:gd name="connsiteY21" fmla="*/ 1075386 h 1591828"/>
              <a:gd name="connsiteX22" fmla="*/ 1746375 w 3844344"/>
              <a:gd name="connsiteY22" fmla="*/ 1114022 h 1591828"/>
              <a:gd name="connsiteX23" fmla="*/ 1815921 w 3844344"/>
              <a:gd name="connsiteY23" fmla="*/ 1153947 h 1591828"/>
              <a:gd name="connsiteX24" fmla="*/ 1875164 w 3844344"/>
              <a:gd name="connsiteY24" fmla="*/ 1182280 h 1591828"/>
              <a:gd name="connsiteX25" fmla="*/ 1930543 w 3844344"/>
              <a:gd name="connsiteY25" fmla="*/ 1204174 h 1591828"/>
              <a:gd name="connsiteX26" fmla="*/ 2002665 w 3844344"/>
              <a:gd name="connsiteY26" fmla="*/ 1231220 h 1591828"/>
              <a:gd name="connsiteX27" fmla="*/ 2063195 w 3844344"/>
              <a:gd name="connsiteY27" fmla="*/ 1258266 h 1591828"/>
              <a:gd name="connsiteX28" fmla="*/ 2135317 w 3844344"/>
              <a:gd name="connsiteY28" fmla="*/ 1282735 h 1591828"/>
              <a:gd name="connsiteX29" fmla="*/ 2208727 w 3844344"/>
              <a:gd name="connsiteY29" fmla="*/ 1307205 h 1591828"/>
              <a:gd name="connsiteX30" fmla="*/ 2283424 w 3844344"/>
              <a:gd name="connsiteY30" fmla="*/ 1325236 h 1591828"/>
              <a:gd name="connsiteX31" fmla="*/ 2380016 w 3844344"/>
              <a:gd name="connsiteY31" fmla="*/ 1352281 h 1591828"/>
              <a:gd name="connsiteX32" fmla="*/ 2468880 w 3844344"/>
              <a:gd name="connsiteY32" fmla="*/ 1372888 h 1591828"/>
              <a:gd name="connsiteX33" fmla="*/ 2570623 w 3844344"/>
              <a:gd name="connsiteY33" fmla="*/ 1398645 h 1591828"/>
              <a:gd name="connsiteX34" fmla="*/ 2658199 w 3844344"/>
              <a:gd name="connsiteY34" fmla="*/ 1415388 h 1591828"/>
              <a:gd name="connsiteX35" fmla="*/ 2750927 w 3844344"/>
              <a:gd name="connsiteY35" fmla="*/ 1428267 h 1591828"/>
              <a:gd name="connsiteX36" fmla="*/ 2833352 w 3844344"/>
              <a:gd name="connsiteY36" fmla="*/ 1445009 h 1591828"/>
              <a:gd name="connsiteX37" fmla="*/ 2922216 w 3844344"/>
              <a:gd name="connsiteY37" fmla="*/ 1454025 h 1591828"/>
              <a:gd name="connsiteX38" fmla="*/ 3004641 w 3844344"/>
              <a:gd name="connsiteY38" fmla="*/ 1466903 h 1591828"/>
              <a:gd name="connsiteX39" fmla="*/ 3081914 w 3844344"/>
              <a:gd name="connsiteY39" fmla="*/ 1470767 h 1591828"/>
              <a:gd name="connsiteX40" fmla="*/ 3152748 w 3844344"/>
              <a:gd name="connsiteY40" fmla="*/ 1469479 h 1591828"/>
              <a:gd name="connsiteX41" fmla="*/ 3235173 w 3844344"/>
              <a:gd name="connsiteY41" fmla="*/ 1478494 h 1591828"/>
              <a:gd name="connsiteX42" fmla="*/ 3316310 w 3844344"/>
              <a:gd name="connsiteY42" fmla="*/ 1482358 h 1591828"/>
              <a:gd name="connsiteX43" fmla="*/ 3418053 w 3844344"/>
              <a:gd name="connsiteY43" fmla="*/ 1488797 h 1591828"/>
              <a:gd name="connsiteX44" fmla="*/ 3506917 w 3844344"/>
              <a:gd name="connsiteY44" fmla="*/ 1488797 h 1591828"/>
              <a:gd name="connsiteX45" fmla="*/ 3588054 w 3844344"/>
              <a:gd name="connsiteY45" fmla="*/ 1490085 h 1591828"/>
              <a:gd name="connsiteX46" fmla="*/ 3652448 w 3844344"/>
              <a:gd name="connsiteY46" fmla="*/ 1487510 h 1591828"/>
              <a:gd name="connsiteX47" fmla="*/ 3656312 w 3844344"/>
              <a:gd name="connsiteY47" fmla="*/ 1473343 h 1591828"/>
              <a:gd name="connsiteX48" fmla="*/ 3659276 w 3844344"/>
              <a:gd name="connsiteY48" fmla="*/ 1485953 h 1591828"/>
              <a:gd name="connsiteX49" fmla="*/ 3656993 w 3844344"/>
              <a:gd name="connsiteY49" fmla="*/ 1485662 h 1591828"/>
              <a:gd name="connsiteX50" fmla="*/ 3659763 w 3844344"/>
              <a:gd name="connsiteY50" fmla="*/ 1485370 h 1591828"/>
              <a:gd name="connsiteX51" fmla="*/ 3665328 w 3844344"/>
              <a:gd name="connsiteY51" fmla="*/ 1484935 h 1591828"/>
              <a:gd name="connsiteX52" fmla="*/ 3685934 w 3844344"/>
              <a:gd name="connsiteY52" fmla="*/ 1481070 h 1591828"/>
              <a:gd name="connsiteX53" fmla="*/ 3683455 w 3844344"/>
              <a:gd name="connsiteY53" fmla="*/ 1485490 h 1591828"/>
              <a:gd name="connsiteX54" fmla="*/ 3692373 w 3844344"/>
              <a:gd name="connsiteY54" fmla="*/ 1497591 h 1591828"/>
              <a:gd name="connsiteX55" fmla="*/ 3701291 w 3844344"/>
              <a:gd name="connsiteY55" fmla="*/ 1498369 h 1591828"/>
              <a:gd name="connsiteX56" fmla="*/ 3701388 w 3844344"/>
              <a:gd name="connsiteY56" fmla="*/ 1464328 h 1591828"/>
              <a:gd name="connsiteX57" fmla="*/ 3703867 w 3844344"/>
              <a:gd name="connsiteY57" fmla="*/ 1488431 h 1591828"/>
              <a:gd name="connsiteX58" fmla="*/ 3701777 w 3844344"/>
              <a:gd name="connsiteY58" fmla="*/ 1489719 h 1591828"/>
              <a:gd name="connsiteX59" fmla="*/ 3705252 w 3844344"/>
              <a:gd name="connsiteY59" fmla="*/ 1481070 h 1591828"/>
              <a:gd name="connsiteX60" fmla="*/ 3706540 w 3844344"/>
              <a:gd name="connsiteY60" fmla="*/ 1487510 h 1591828"/>
              <a:gd name="connsiteX61" fmla="*/ 3710403 w 3844344"/>
              <a:gd name="connsiteY61" fmla="*/ 1481070 h 1591828"/>
              <a:gd name="connsiteX62" fmla="*/ 3710500 w 3844344"/>
              <a:gd name="connsiteY62" fmla="*/ 1487921 h 1591828"/>
              <a:gd name="connsiteX63" fmla="*/ 3770934 w 3844344"/>
              <a:gd name="connsiteY63" fmla="*/ 1481070 h 1591828"/>
              <a:gd name="connsiteX64" fmla="*/ 3779949 w 3844344"/>
              <a:gd name="connsiteY64" fmla="*/ 1484934 h 1591828"/>
              <a:gd name="connsiteX65" fmla="*/ 3844344 w 3844344"/>
              <a:gd name="connsiteY65" fmla="*/ 1591828 h 1591828"/>
              <a:gd name="connsiteX66" fmla="*/ 0 w 3844344"/>
              <a:gd name="connsiteY66" fmla="*/ 1587965 h 1591828"/>
              <a:gd name="connsiteX67" fmla="*/ 925991 w 3844344"/>
              <a:gd name="connsiteY67" fmla="*/ 0 h 1591828"/>
              <a:gd name="connsiteX0" fmla="*/ 925991 w 3844344"/>
              <a:gd name="connsiteY0" fmla="*/ 0 h 1591828"/>
              <a:gd name="connsiteX1" fmla="*/ 940158 w 3844344"/>
              <a:gd name="connsiteY1" fmla="*/ 87576 h 1591828"/>
              <a:gd name="connsiteX2" fmla="*/ 958188 w 3844344"/>
              <a:gd name="connsiteY2" fmla="*/ 151970 h 1591828"/>
              <a:gd name="connsiteX3" fmla="*/ 974931 w 3844344"/>
              <a:gd name="connsiteY3" fmla="*/ 215077 h 1591828"/>
              <a:gd name="connsiteX4" fmla="*/ 987810 w 3844344"/>
              <a:gd name="connsiteY4" fmla="*/ 262729 h 1591828"/>
              <a:gd name="connsiteX5" fmla="*/ 1008416 w 3844344"/>
              <a:gd name="connsiteY5" fmla="*/ 327123 h 1591828"/>
              <a:gd name="connsiteX6" fmla="*/ 1035461 w 3844344"/>
              <a:gd name="connsiteY6" fmla="*/ 391517 h 1591828"/>
              <a:gd name="connsiteX7" fmla="*/ 1056068 w 3844344"/>
              <a:gd name="connsiteY7" fmla="*/ 440457 h 1591828"/>
              <a:gd name="connsiteX8" fmla="*/ 1081825 w 3844344"/>
              <a:gd name="connsiteY8" fmla="*/ 488109 h 1591828"/>
              <a:gd name="connsiteX9" fmla="*/ 1112735 w 3844344"/>
              <a:gd name="connsiteY9" fmla="*/ 537049 h 1591828"/>
              <a:gd name="connsiteX10" fmla="*/ 1148795 w 3844344"/>
              <a:gd name="connsiteY10" fmla="*/ 595004 h 1591828"/>
              <a:gd name="connsiteX11" fmla="*/ 1179705 w 3844344"/>
              <a:gd name="connsiteY11" fmla="*/ 640080 h 1591828"/>
              <a:gd name="connsiteX12" fmla="*/ 1210614 w 3844344"/>
              <a:gd name="connsiteY12" fmla="*/ 685156 h 1591828"/>
              <a:gd name="connsiteX13" fmla="*/ 1246675 w 3844344"/>
              <a:gd name="connsiteY13" fmla="*/ 731520 h 1591828"/>
              <a:gd name="connsiteX14" fmla="*/ 1286599 w 3844344"/>
              <a:gd name="connsiteY14" fmla="*/ 777884 h 1591828"/>
              <a:gd name="connsiteX15" fmla="*/ 1335539 w 3844344"/>
              <a:gd name="connsiteY15" fmla="*/ 821672 h 1591828"/>
              <a:gd name="connsiteX16" fmla="*/ 1380615 w 3844344"/>
              <a:gd name="connsiteY16" fmla="*/ 865460 h 1591828"/>
              <a:gd name="connsiteX17" fmla="*/ 1438570 w 3844344"/>
              <a:gd name="connsiteY17" fmla="*/ 913112 h 1591828"/>
              <a:gd name="connsiteX18" fmla="*/ 1479783 w 3844344"/>
              <a:gd name="connsiteY18" fmla="*/ 946597 h 1591828"/>
              <a:gd name="connsiteX19" fmla="*/ 1546753 w 3844344"/>
              <a:gd name="connsiteY19" fmla="*/ 994249 h 1591828"/>
              <a:gd name="connsiteX20" fmla="*/ 1612435 w 3844344"/>
              <a:gd name="connsiteY20" fmla="*/ 1034173 h 1591828"/>
              <a:gd name="connsiteX21" fmla="*/ 1667814 w 3844344"/>
              <a:gd name="connsiteY21" fmla="*/ 1075386 h 1591828"/>
              <a:gd name="connsiteX22" fmla="*/ 1746375 w 3844344"/>
              <a:gd name="connsiteY22" fmla="*/ 1114022 h 1591828"/>
              <a:gd name="connsiteX23" fmla="*/ 1815921 w 3844344"/>
              <a:gd name="connsiteY23" fmla="*/ 1153947 h 1591828"/>
              <a:gd name="connsiteX24" fmla="*/ 1875164 w 3844344"/>
              <a:gd name="connsiteY24" fmla="*/ 1182280 h 1591828"/>
              <a:gd name="connsiteX25" fmla="*/ 1930543 w 3844344"/>
              <a:gd name="connsiteY25" fmla="*/ 1204174 h 1591828"/>
              <a:gd name="connsiteX26" fmla="*/ 2002665 w 3844344"/>
              <a:gd name="connsiteY26" fmla="*/ 1231220 h 1591828"/>
              <a:gd name="connsiteX27" fmla="*/ 2063195 w 3844344"/>
              <a:gd name="connsiteY27" fmla="*/ 1258266 h 1591828"/>
              <a:gd name="connsiteX28" fmla="*/ 2135317 w 3844344"/>
              <a:gd name="connsiteY28" fmla="*/ 1282735 h 1591828"/>
              <a:gd name="connsiteX29" fmla="*/ 2208727 w 3844344"/>
              <a:gd name="connsiteY29" fmla="*/ 1307205 h 1591828"/>
              <a:gd name="connsiteX30" fmla="*/ 2283424 w 3844344"/>
              <a:gd name="connsiteY30" fmla="*/ 1325236 h 1591828"/>
              <a:gd name="connsiteX31" fmla="*/ 2380016 w 3844344"/>
              <a:gd name="connsiteY31" fmla="*/ 1352281 h 1591828"/>
              <a:gd name="connsiteX32" fmla="*/ 2468880 w 3844344"/>
              <a:gd name="connsiteY32" fmla="*/ 1372888 h 1591828"/>
              <a:gd name="connsiteX33" fmla="*/ 2570623 w 3844344"/>
              <a:gd name="connsiteY33" fmla="*/ 1398645 h 1591828"/>
              <a:gd name="connsiteX34" fmla="*/ 2658199 w 3844344"/>
              <a:gd name="connsiteY34" fmla="*/ 1415388 h 1591828"/>
              <a:gd name="connsiteX35" fmla="*/ 2750927 w 3844344"/>
              <a:gd name="connsiteY35" fmla="*/ 1428267 h 1591828"/>
              <a:gd name="connsiteX36" fmla="*/ 2833352 w 3844344"/>
              <a:gd name="connsiteY36" fmla="*/ 1445009 h 1591828"/>
              <a:gd name="connsiteX37" fmla="*/ 2922216 w 3844344"/>
              <a:gd name="connsiteY37" fmla="*/ 1454025 h 1591828"/>
              <a:gd name="connsiteX38" fmla="*/ 3004641 w 3844344"/>
              <a:gd name="connsiteY38" fmla="*/ 1466903 h 1591828"/>
              <a:gd name="connsiteX39" fmla="*/ 3081914 w 3844344"/>
              <a:gd name="connsiteY39" fmla="*/ 1470767 h 1591828"/>
              <a:gd name="connsiteX40" fmla="*/ 3152748 w 3844344"/>
              <a:gd name="connsiteY40" fmla="*/ 1469479 h 1591828"/>
              <a:gd name="connsiteX41" fmla="*/ 3235173 w 3844344"/>
              <a:gd name="connsiteY41" fmla="*/ 1478494 h 1591828"/>
              <a:gd name="connsiteX42" fmla="*/ 3316310 w 3844344"/>
              <a:gd name="connsiteY42" fmla="*/ 1482358 h 1591828"/>
              <a:gd name="connsiteX43" fmla="*/ 3418053 w 3844344"/>
              <a:gd name="connsiteY43" fmla="*/ 1488797 h 1591828"/>
              <a:gd name="connsiteX44" fmla="*/ 3506917 w 3844344"/>
              <a:gd name="connsiteY44" fmla="*/ 1488797 h 1591828"/>
              <a:gd name="connsiteX45" fmla="*/ 3588054 w 3844344"/>
              <a:gd name="connsiteY45" fmla="*/ 1490085 h 1591828"/>
              <a:gd name="connsiteX46" fmla="*/ 3652448 w 3844344"/>
              <a:gd name="connsiteY46" fmla="*/ 1487510 h 1591828"/>
              <a:gd name="connsiteX47" fmla="*/ 3656312 w 3844344"/>
              <a:gd name="connsiteY47" fmla="*/ 1473343 h 1591828"/>
              <a:gd name="connsiteX48" fmla="*/ 3659276 w 3844344"/>
              <a:gd name="connsiteY48" fmla="*/ 1485953 h 1591828"/>
              <a:gd name="connsiteX49" fmla="*/ 3656993 w 3844344"/>
              <a:gd name="connsiteY49" fmla="*/ 1485662 h 1591828"/>
              <a:gd name="connsiteX50" fmla="*/ 3659763 w 3844344"/>
              <a:gd name="connsiteY50" fmla="*/ 1485370 h 1591828"/>
              <a:gd name="connsiteX51" fmla="*/ 3665328 w 3844344"/>
              <a:gd name="connsiteY51" fmla="*/ 1484935 h 1591828"/>
              <a:gd name="connsiteX52" fmla="*/ 3685934 w 3844344"/>
              <a:gd name="connsiteY52" fmla="*/ 1481070 h 1591828"/>
              <a:gd name="connsiteX53" fmla="*/ 3683455 w 3844344"/>
              <a:gd name="connsiteY53" fmla="*/ 1485490 h 1591828"/>
              <a:gd name="connsiteX54" fmla="*/ 3692373 w 3844344"/>
              <a:gd name="connsiteY54" fmla="*/ 1497591 h 1591828"/>
              <a:gd name="connsiteX55" fmla="*/ 3701291 w 3844344"/>
              <a:gd name="connsiteY55" fmla="*/ 1498369 h 1591828"/>
              <a:gd name="connsiteX56" fmla="*/ 3699006 w 3844344"/>
              <a:gd name="connsiteY56" fmla="*/ 1488141 h 1591828"/>
              <a:gd name="connsiteX57" fmla="*/ 3703867 w 3844344"/>
              <a:gd name="connsiteY57" fmla="*/ 1488431 h 1591828"/>
              <a:gd name="connsiteX58" fmla="*/ 3701777 w 3844344"/>
              <a:gd name="connsiteY58" fmla="*/ 1489719 h 1591828"/>
              <a:gd name="connsiteX59" fmla="*/ 3705252 w 3844344"/>
              <a:gd name="connsiteY59" fmla="*/ 1481070 h 1591828"/>
              <a:gd name="connsiteX60" fmla="*/ 3706540 w 3844344"/>
              <a:gd name="connsiteY60" fmla="*/ 1487510 h 1591828"/>
              <a:gd name="connsiteX61" fmla="*/ 3710403 w 3844344"/>
              <a:gd name="connsiteY61" fmla="*/ 1481070 h 1591828"/>
              <a:gd name="connsiteX62" fmla="*/ 3710500 w 3844344"/>
              <a:gd name="connsiteY62" fmla="*/ 1487921 h 1591828"/>
              <a:gd name="connsiteX63" fmla="*/ 3770934 w 3844344"/>
              <a:gd name="connsiteY63" fmla="*/ 1481070 h 1591828"/>
              <a:gd name="connsiteX64" fmla="*/ 3779949 w 3844344"/>
              <a:gd name="connsiteY64" fmla="*/ 1484934 h 1591828"/>
              <a:gd name="connsiteX65" fmla="*/ 3844344 w 3844344"/>
              <a:gd name="connsiteY65" fmla="*/ 1591828 h 1591828"/>
              <a:gd name="connsiteX66" fmla="*/ 0 w 3844344"/>
              <a:gd name="connsiteY66" fmla="*/ 1587965 h 1591828"/>
              <a:gd name="connsiteX67" fmla="*/ 925991 w 3844344"/>
              <a:gd name="connsiteY67" fmla="*/ 0 h 1591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844344" h="1591828">
                <a:moveTo>
                  <a:pt x="925991" y="0"/>
                </a:moveTo>
                <a:lnTo>
                  <a:pt x="940158" y="87576"/>
                </a:lnTo>
                <a:lnTo>
                  <a:pt x="958188" y="151970"/>
                </a:lnTo>
                <a:lnTo>
                  <a:pt x="974931" y="215077"/>
                </a:lnTo>
                <a:lnTo>
                  <a:pt x="987810" y="262729"/>
                </a:lnTo>
                <a:lnTo>
                  <a:pt x="1008416" y="327123"/>
                </a:lnTo>
                <a:lnTo>
                  <a:pt x="1035461" y="391517"/>
                </a:lnTo>
                <a:lnTo>
                  <a:pt x="1056068" y="440457"/>
                </a:lnTo>
                <a:lnTo>
                  <a:pt x="1081825" y="488109"/>
                </a:lnTo>
                <a:lnTo>
                  <a:pt x="1112735" y="537049"/>
                </a:lnTo>
                <a:lnTo>
                  <a:pt x="1148795" y="595004"/>
                </a:lnTo>
                <a:lnTo>
                  <a:pt x="1179705" y="640080"/>
                </a:lnTo>
                <a:lnTo>
                  <a:pt x="1210614" y="685156"/>
                </a:lnTo>
                <a:lnTo>
                  <a:pt x="1246675" y="731520"/>
                </a:lnTo>
                <a:lnTo>
                  <a:pt x="1286599" y="777884"/>
                </a:lnTo>
                <a:lnTo>
                  <a:pt x="1335539" y="821672"/>
                </a:lnTo>
                <a:lnTo>
                  <a:pt x="1380615" y="865460"/>
                </a:lnTo>
                <a:lnTo>
                  <a:pt x="1438570" y="913112"/>
                </a:lnTo>
                <a:lnTo>
                  <a:pt x="1479783" y="946597"/>
                </a:lnTo>
                <a:lnTo>
                  <a:pt x="1546753" y="994249"/>
                </a:lnTo>
                <a:lnTo>
                  <a:pt x="1612435" y="1034173"/>
                </a:lnTo>
                <a:lnTo>
                  <a:pt x="1667814" y="1075386"/>
                </a:lnTo>
                <a:lnTo>
                  <a:pt x="1746375" y="1114022"/>
                </a:lnTo>
                <a:lnTo>
                  <a:pt x="1815921" y="1153947"/>
                </a:lnTo>
                <a:lnTo>
                  <a:pt x="1875164" y="1182280"/>
                </a:lnTo>
                <a:lnTo>
                  <a:pt x="1930543" y="1204174"/>
                </a:lnTo>
                <a:lnTo>
                  <a:pt x="2002665" y="1231220"/>
                </a:lnTo>
                <a:lnTo>
                  <a:pt x="2063195" y="1258266"/>
                </a:lnTo>
                <a:lnTo>
                  <a:pt x="2135317" y="1282735"/>
                </a:lnTo>
                <a:lnTo>
                  <a:pt x="2208727" y="1307205"/>
                </a:lnTo>
                <a:lnTo>
                  <a:pt x="2283424" y="1325236"/>
                </a:lnTo>
                <a:lnTo>
                  <a:pt x="2380016" y="1352281"/>
                </a:lnTo>
                <a:lnTo>
                  <a:pt x="2468880" y="1372888"/>
                </a:lnTo>
                <a:lnTo>
                  <a:pt x="2570623" y="1398645"/>
                </a:lnTo>
                <a:lnTo>
                  <a:pt x="2658199" y="1415388"/>
                </a:lnTo>
                <a:lnTo>
                  <a:pt x="2750927" y="1428267"/>
                </a:lnTo>
                <a:lnTo>
                  <a:pt x="2833352" y="1445009"/>
                </a:lnTo>
                <a:lnTo>
                  <a:pt x="2922216" y="1454025"/>
                </a:lnTo>
                <a:lnTo>
                  <a:pt x="3004641" y="1466903"/>
                </a:lnTo>
                <a:lnTo>
                  <a:pt x="3081914" y="1470767"/>
                </a:lnTo>
                <a:lnTo>
                  <a:pt x="3152748" y="1469479"/>
                </a:lnTo>
                <a:lnTo>
                  <a:pt x="3235173" y="1478494"/>
                </a:lnTo>
                <a:lnTo>
                  <a:pt x="3316310" y="1482358"/>
                </a:lnTo>
                <a:lnTo>
                  <a:pt x="3418053" y="1488797"/>
                </a:lnTo>
                <a:lnTo>
                  <a:pt x="3506917" y="1488797"/>
                </a:lnTo>
                <a:lnTo>
                  <a:pt x="3588054" y="1490085"/>
                </a:lnTo>
                <a:lnTo>
                  <a:pt x="3652448" y="1487510"/>
                </a:lnTo>
                <a:cubicBezTo>
                  <a:pt x="3653736" y="1482788"/>
                  <a:pt x="3655174" y="1473602"/>
                  <a:pt x="3656312" y="1473343"/>
                </a:cubicBezTo>
                <a:cubicBezTo>
                  <a:pt x="3657450" y="1473084"/>
                  <a:pt x="3659163" y="1483900"/>
                  <a:pt x="3659276" y="1485953"/>
                </a:cubicBezTo>
                <a:cubicBezTo>
                  <a:pt x="3659390" y="1488006"/>
                  <a:pt x="3656912" y="1485759"/>
                  <a:pt x="3656993" y="1485662"/>
                </a:cubicBezTo>
                <a:cubicBezTo>
                  <a:pt x="3657074" y="1485565"/>
                  <a:pt x="3658046" y="1486658"/>
                  <a:pt x="3659763" y="1485370"/>
                </a:cubicBezTo>
                <a:cubicBezTo>
                  <a:pt x="3660192" y="1483653"/>
                  <a:pt x="3660966" y="1485652"/>
                  <a:pt x="3665328" y="1484935"/>
                </a:cubicBezTo>
                <a:cubicBezTo>
                  <a:pt x="3669690" y="1484218"/>
                  <a:pt x="3682437" y="1482236"/>
                  <a:pt x="3685934" y="1481070"/>
                </a:cubicBezTo>
                <a:cubicBezTo>
                  <a:pt x="3687222" y="1479782"/>
                  <a:pt x="3682382" y="1482737"/>
                  <a:pt x="3683455" y="1485490"/>
                </a:cubicBezTo>
                <a:cubicBezTo>
                  <a:pt x="3684528" y="1488243"/>
                  <a:pt x="3689400" y="1495444"/>
                  <a:pt x="3692373" y="1497591"/>
                </a:cubicBezTo>
                <a:cubicBezTo>
                  <a:pt x="3695346" y="1499738"/>
                  <a:pt x="3699587" y="1495528"/>
                  <a:pt x="3701291" y="1498369"/>
                </a:cubicBezTo>
                <a:cubicBezTo>
                  <a:pt x="3701720" y="1500516"/>
                  <a:pt x="3698577" y="1489797"/>
                  <a:pt x="3699006" y="1488141"/>
                </a:cubicBezTo>
                <a:cubicBezTo>
                  <a:pt x="3699435" y="1486485"/>
                  <a:pt x="3703405" y="1488168"/>
                  <a:pt x="3703867" y="1488431"/>
                </a:cubicBezTo>
                <a:cubicBezTo>
                  <a:pt x="3704329" y="1488694"/>
                  <a:pt x="3700489" y="1489290"/>
                  <a:pt x="3701777" y="1489719"/>
                </a:cubicBezTo>
                <a:cubicBezTo>
                  <a:pt x="3701348" y="1493583"/>
                  <a:pt x="3704458" y="1481438"/>
                  <a:pt x="3705252" y="1481070"/>
                </a:cubicBezTo>
                <a:cubicBezTo>
                  <a:pt x="3706046" y="1480702"/>
                  <a:pt x="3704351" y="1487510"/>
                  <a:pt x="3706540" y="1487510"/>
                </a:cubicBezTo>
                <a:cubicBezTo>
                  <a:pt x="3709043" y="1487510"/>
                  <a:pt x="3709743" y="1481002"/>
                  <a:pt x="3710403" y="1481070"/>
                </a:cubicBezTo>
                <a:cubicBezTo>
                  <a:pt x="3711063" y="1481138"/>
                  <a:pt x="3710500" y="1487921"/>
                  <a:pt x="3710500" y="1487921"/>
                </a:cubicBezTo>
                <a:lnTo>
                  <a:pt x="3770934" y="1481070"/>
                </a:lnTo>
                <a:lnTo>
                  <a:pt x="3779949" y="1484934"/>
                </a:lnTo>
                <a:lnTo>
                  <a:pt x="3844344" y="1591828"/>
                </a:lnTo>
                <a:lnTo>
                  <a:pt x="0" y="1587965"/>
                </a:lnTo>
                <a:lnTo>
                  <a:pt x="925991" y="0"/>
                </a:lnTo>
                <a:close/>
              </a:path>
            </a:pathLst>
          </a:custGeom>
          <a:solidFill>
            <a:srgbClr val="E4D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CD44CDF-E6FD-45F7-9155-FE9ED0D24613}"/>
              </a:ext>
            </a:extLst>
          </p:cNvPr>
          <p:cNvCxnSpPr>
            <a:cxnSpLocks/>
          </p:cNvCxnSpPr>
          <p:nvPr/>
        </p:nvCxnSpPr>
        <p:spPr>
          <a:xfrm>
            <a:off x="2731042" y="1787616"/>
            <a:ext cx="1927651" cy="333236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D48F689E-3424-4DE4-9EF2-161E339202DF}"/>
              </a:ext>
            </a:extLst>
          </p:cNvPr>
          <p:cNvSpPr txBox="1"/>
          <p:nvPr/>
        </p:nvSpPr>
        <p:spPr>
          <a:xfrm>
            <a:off x="1309722" y="4612043"/>
            <a:ext cx="6859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phase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C2D94B6-2F23-4A44-9428-AF76D280869A}"/>
              </a:ext>
            </a:extLst>
          </p:cNvPr>
          <p:cNvSpPr txBox="1"/>
          <p:nvPr/>
        </p:nvSpPr>
        <p:spPr>
          <a:xfrm>
            <a:off x="3321997" y="4640748"/>
            <a:ext cx="6859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Binodal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E852596-9673-4A2E-AC23-DC2AE5D38529}"/>
              </a:ext>
            </a:extLst>
          </p:cNvPr>
          <p:cNvSpPr txBox="1"/>
          <p:nvPr/>
        </p:nvSpPr>
        <p:spPr>
          <a:xfrm>
            <a:off x="2347173" y="3667324"/>
            <a:ext cx="767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Spinodal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4E44D44B-391B-4DE4-992F-43B405A4006A}"/>
                  </a:ext>
                </a:extLst>
              </p14:cNvPr>
              <p14:cNvContentPartPr/>
              <p14:nvPr/>
            </p14:nvContentPartPr>
            <p14:xfrm>
              <a:off x="1742863" y="3493194"/>
              <a:ext cx="2847600" cy="152244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4E44D44B-391B-4DE4-992F-43B405A4006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33863" y="3484196"/>
                <a:ext cx="2865240" cy="15400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BF82250-D0B0-43AC-8DA8-D0A2C1A9A9D4}"/>
                  </a:ext>
                </a:extLst>
              </p:cNvPr>
              <p:cNvSpPr txBox="1"/>
              <p:nvPr/>
            </p:nvSpPr>
            <p:spPr>
              <a:xfrm>
                <a:off x="6510417" y="1925894"/>
                <a:ext cx="1790542" cy="5520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spcAft>
                    <a:spcPts val="15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S" sz="1600" b="0" i="0" smtClean="0">
                              <a:latin typeface="Cambria Math" panose="02040503050406030204" pitchFamily="18" charset="0"/>
                            </a:rPr>
                            <m:t>J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S" sz="16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lang="es-ES" sz="160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s-ES" sz="1600"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S" sz="1600">
                              <a:latin typeface="Cambria Math" panose="02040503050406030204" pitchFamily="18" charset="0"/>
                            </a:rPr>
                            <m:t>AB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s-ES" sz="1600" b="0" i="0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s-ES" sz="1600">
                          <a:latin typeface="Cambria Math" panose="02040503050406030204" pitchFamily="18" charset="0"/>
                        </a:rPr>
                        <m:t>·</m:t>
                      </m:r>
                      <m:r>
                        <m:rPr>
                          <m:sty m:val="p"/>
                        </m:rPr>
                        <a:rPr lang="es-ES" sz="16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sSub>
                        <m:sSubPr>
                          <m:ctrlPr>
                            <a:rPr lang="es-E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S" sz="16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S" sz="16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</m:oMath>
                  </m:oMathPara>
                </a14:m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BF82250-D0B0-43AC-8DA8-D0A2C1A9A9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0417" y="1925894"/>
                <a:ext cx="1790542" cy="55201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3A2C870-76B6-4717-BEFD-41495D321F0F}"/>
                  </a:ext>
                </a:extLst>
              </p:cNvPr>
              <p:cNvSpPr txBox="1"/>
              <p:nvPr/>
            </p:nvSpPr>
            <p:spPr>
              <a:xfrm>
                <a:off x="6510417" y="2307029"/>
                <a:ext cx="2569772" cy="752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spcAft>
                    <a:spcPts val="15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s-ES" sz="160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s-ES" sz="160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sub>
                          </m:sSub>
                        </m:num>
                        <m:den>
                          <m:r>
                            <a:rPr lang="es-ES" sz="160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s-ES" sz="1600">
                              <a:latin typeface="Cambria Math" panose="02040503050406030204" pitchFamily="18" charset="0"/>
                            </a:rPr>
                            <m:t>t</m:t>
                          </m:r>
                        </m:den>
                      </m:f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GB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GB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GB" sz="16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𝐯</m:t>
                      </m:r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lang="en-GB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s-ES" sz="160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S" sz="1600"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S" sz="1600">
                              <a:latin typeface="Cambria Math" panose="02040503050406030204" pitchFamily="18" charset="0"/>
                            </a:rPr>
                            <m:t>AB</m:t>
                          </m:r>
                        </m:sub>
                      </m:sSub>
                      <m:r>
                        <a:rPr lang="es-ES" sz="1600">
                          <a:latin typeface="Cambria Math" panose="02040503050406030204" pitchFamily="18" charset="0"/>
                        </a:rPr>
                        <m:t>·</m:t>
                      </m:r>
                      <m:sSup>
                        <m:sSup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s-E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S" sz="1600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S" sz="1600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</m:oMath>
                  </m:oMathPara>
                </a14:m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3A2C870-76B6-4717-BEFD-41495D321F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0417" y="2307029"/>
                <a:ext cx="2569772" cy="7528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501CBC47-02BE-408B-9DE1-84D9F4E01213}"/>
              </a:ext>
            </a:extLst>
          </p:cNvPr>
          <p:cNvGrpSpPr/>
          <p:nvPr/>
        </p:nvGrpSpPr>
        <p:grpSpPr>
          <a:xfrm>
            <a:off x="6514594" y="1925894"/>
            <a:ext cx="4896596" cy="1032475"/>
            <a:chOff x="6738908" y="1743608"/>
            <a:chExt cx="4896596" cy="103247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CFD0CF17-8A8F-4A33-8D1C-8190D0428160}"/>
                </a:ext>
              </a:extLst>
            </p:cNvPr>
            <p:cNvGrpSpPr/>
            <p:nvPr/>
          </p:nvGrpSpPr>
          <p:grpSpPr>
            <a:xfrm>
              <a:off x="6738908" y="1743608"/>
              <a:ext cx="4896596" cy="1032475"/>
              <a:chOff x="6738908" y="1743608"/>
              <a:chExt cx="4896596" cy="1032475"/>
            </a:xfrm>
          </p:grpSpPr>
          <p:pic>
            <p:nvPicPr>
              <p:cNvPr id="49" name="Graphic 48">
                <a:extLst>
                  <a:ext uri="{FF2B5EF4-FFF2-40B4-BE49-F238E27FC236}">
                    <a16:creationId xmlns:a16="http://schemas.microsoft.com/office/drawing/2014/main" id="{6F82786D-DBC2-4F6D-989B-6928044A47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rcRect l="8874" t="30168" r="4919" b="37496"/>
              <a:stretch/>
            </p:blipFill>
            <p:spPr>
              <a:xfrm>
                <a:off x="6878502" y="1743608"/>
                <a:ext cx="4757002" cy="1003714"/>
              </a:xfrm>
              <a:prstGeom prst="rect">
                <a:avLst/>
              </a:prstGeom>
            </p:spPr>
          </p:pic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6B3B30A-4E74-4CE6-8CD5-66EB78104CB5}"/>
                  </a:ext>
                </a:extLst>
              </p:cNvPr>
              <p:cNvSpPr txBox="1"/>
              <p:nvPr/>
            </p:nvSpPr>
            <p:spPr>
              <a:xfrm rot="16200000">
                <a:off x="6456744" y="2084348"/>
                <a:ext cx="764383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7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Y position (µm)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A60C433-8F83-4AF9-8CD0-E314628D69CE}"/>
                  </a:ext>
                </a:extLst>
              </p:cNvPr>
              <p:cNvSpPr txBox="1"/>
              <p:nvPr/>
            </p:nvSpPr>
            <p:spPr>
              <a:xfrm>
                <a:off x="7051055" y="2576028"/>
                <a:ext cx="764383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7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X position (µm)</a:t>
                </a:r>
              </a:p>
            </p:txBody>
          </p:sp>
        </p:grp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025CE58-C9CD-4B3B-9559-79F823EF0A3E}"/>
                </a:ext>
              </a:extLst>
            </p:cNvPr>
            <p:cNvSpPr/>
            <p:nvPr/>
          </p:nvSpPr>
          <p:spPr>
            <a:xfrm>
              <a:off x="7815437" y="1786623"/>
              <a:ext cx="200055" cy="8235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F3852C7-90B2-40B4-9C7C-AC4C1AEA77BE}"/>
                </a:ext>
              </a:extLst>
            </p:cNvPr>
            <p:cNvSpPr/>
            <p:nvPr/>
          </p:nvSpPr>
          <p:spPr>
            <a:xfrm>
              <a:off x="8972588" y="1775200"/>
              <a:ext cx="200055" cy="8235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CA40630-2B8B-4576-B14C-A4E87B60E62D}"/>
                </a:ext>
              </a:extLst>
            </p:cNvPr>
            <p:cNvSpPr/>
            <p:nvPr/>
          </p:nvSpPr>
          <p:spPr>
            <a:xfrm>
              <a:off x="10147144" y="1782446"/>
              <a:ext cx="200055" cy="8235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C52A1A6-3C05-415F-94E1-B7E28C9EBF43}"/>
                </a:ext>
              </a:extLst>
            </p:cNvPr>
            <p:cNvSpPr/>
            <p:nvPr/>
          </p:nvSpPr>
          <p:spPr>
            <a:xfrm>
              <a:off x="11343237" y="1788009"/>
              <a:ext cx="200055" cy="8235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13C8B27-8C2D-40EB-B02F-F23A7A69D5DB}"/>
              </a:ext>
            </a:extLst>
          </p:cNvPr>
          <p:cNvCxnSpPr>
            <a:cxnSpLocks/>
          </p:cNvCxnSpPr>
          <p:nvPr/>
        </p:nvCxnSpPr>
        <p:spPr>
          <a:xfrm flipV="1">
            <a:off x="7484165" y="6520069"/>
            <a:ext cx="3522667" cy="788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792D234-FCC1-4055-926D-8E507FCC12BB}"/>
              </a:ext>
            </a:extLst>
          </p:cNvPr>
          <p:cNvSpPr txBox="1"/>
          <p:nvPr/>
        </p:nvSpPr>
        <p:spPr>
          <a:xfrm>
            <a:off x="6768453" y="6315523"/>
            <a:ext cx="101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time</a:t>
            </a:r>
          </a:p>
        </p:txBody>
      </p:sp>
      <p:pic>
        <p:nvPicPr>
          <p:cNvPr id="1026" name="Picture 2" descr="https://tse2.mm.bing.net/th?id=OIP.fP0lROCw8HUoKPguK2oxiwHaBj&amp;pid=Api&amp;P=0&amp;h=180">
            <a:extLst>
              <a:ext uri="{FF2B5EF4-FFF2-40B4-BE49-F238E27FC236}">
                <a16:creationId xmlns:a16="http://schemas.microsoft.com/office/drawing/2014/main" id="{FC999DD5-794B-49D7-9DD5-CE855F208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16" y="6255771"/>
            <a:ext cx="1907850" cy="39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44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-0.00039 0.49769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2488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81481E-6 L 3.75E-6 0.49652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0.00026 0.2615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3079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0.00104 0.25879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8" grpId="1"/>
      <p:bldP spid="79" grpId="0"/>
      <p:bldP spid="79" grpId="1"/>
      <p:bldP spid="103" grpId="0"/>
      <p:bldP spid="103" grpId="1"/>
      <p:bldP spid="104" grpId="0"/>
      <p:bldP spid="104" grpId="1"/>
      <p:bldP spid="3" grpId="0" animBg="1"/>
      <p:bldP spid="2" grpId="0" animBg="1"/>
      <p:bldP spid="5" grpId="0" animBg="1"/>
      <p:bldP spid="7" grpId="0" animBg="1"/>
      <p:bldP spid="39" grpId="0"/>
      <p:bldP spid="39" grpId="1"/>
      <p:bldP spid="40" grpId="0"/>
      <p:bldP spid="40" grpId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39CC586-EACE-3358-2289-E22A56F39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9250" y="308970"/>
            <a:ext cx="8560242" cy="525918"/>
          </a:xfrm>
        </p:spPr>
        <p:txBody>
          <a:bodyPr>
            <a:normAutofit/>
          </a:bodyPr>
          <a:lstStyle/>
          <a:p>
            <a:r>
              <a:rPr lang="en-GB" sz="3600" b="1" dirty="0"/>
              <a:t>Results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A933A671-9FA3-4956-A0F3-A760390F2CF1}"/>
              </a:ext>
            </a:extLst>
          </p:cNvPr>
          <p:cNvSpPr txBox="1">
            <a:spLocks/>
          </p:cNvSpPr>
          <p:nvPr/>
        </p:nvSpPr>
        <p:spPr>
          <a:xfrm>
            <a:off x="11722544" y="6401656"/>
            <a:ext cx="184536" cy="25259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5263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sz="1800" b="1" dirty="0"/>
              <a:t>4</a:t>
            </a:r>
            <a:endParaRPr lang="en-GB" sz="1800" b="1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811DBC67-29C9-4A51-B1EC-552B9204A9DB}"/>
              </a:ext>
            </a:extLst>
          </p:cNvPr>
          <p:cNvSpPr txBox="1">
            <a:spLocks/>
          </p:cNvSpPr>
          <p:nvPr/>
        </p:nvSpPr>
        <p:spPr>
          <a:xfrm>
            <a:off x="3763700" y="2296543"/>
            <a:ext cx="4664600" cy="52591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5263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3600" b="1" dirty="0"/>
              <a:t>Come to my poster 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DED1FE4D-2762-44BA-9EBF-864B33EE76CD}"/>
              </a:ext>
            </a:extLst>
          </p:cNvPr>
          <p:cNvSpPr txBox="1">
            <a:spLocks/>
          </p:cNvSpPr>
          <p:nvPr/>
        </p:nvSpPr>
        <p:spPr>
          <a:xfrm>
            <a:off x="4574827" y="3119157"/>
            <a:ext cx="3042345" cy="247115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5263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0000" b="1" dirty="0"/>
              <a:t>49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107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5.6|3.4|9.6|2.3|3.7|1.2"/>
</p:tagLst>
</file>

<file path=ppt/theme/theme1.xml><?xml version="1.0" encoding="utf-8"?>
<a:theme xmlns:a="http://schemas.openxmlformats.org/drawingml/2006/main" name="Office Theme">
  <a:themeElements>
    <a:clrScheme name="CMAC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67A41"/>
      </a:accent1>
      <a:accent2>
        <a:srgbClr val="DC3C59"/>
      </a:accent2>
      <a:accent3>
        <a:srgbClr val="F3B451"/>
      </a:accent3>
      <a:accent4>
        <a:srgbClr val="9CB75D"/>
      </a:accent4>
      <a:accent5>
        <a:srgbClr val="5B9BD5"/>
      </a:accent5>
      <a:accent6>
        <a:srgbClr val="5D5796"/>
      </a:accent6>
      <a:hlink>
        <a:srgbClr val="4496B6"/>
      </a:hlink>
      <a:folHlink>
        <a:srgbClr val="394F7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9ab5c89-4b5d-4fd3-b2ab-71c8e521f05c">
      <UserInfo>
        <DisplayName>Aruna Prakash</DisplayName>
        <AccountId>45</AccountId>
        <AccountType/>
      </UserInfo>
    </SharedWithUsers>
    <_activity xmlns="6b2746c7-83b5-48bb-b4fe-7e7dfd6c66b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F591C7BBE6364388D56F3509BE9E9B" ma:contentTypeVersion="17" ma:contentTypeDescription="Create a new document." ma:contentTypeScope="" ma:versionID="c9ba5e7e6fff124703dd6964819cf8e2">
  <xsd:schema xmlns:xsd="http://www.w3.org/2001/XMLSchema" xmlns:xs="http://www.w3.org/2001/XMLSchema" xmlns:p="http://schemas.microsoft.com/office/2006/metadata/properties" xmlns:ns3="79ab5c89-4b5d-4fd3-b2ab-71c8e521f05c" xmlns:ns4="6b2746c7-83b5-48bb-b4fe-7e7dfd6c66ba" targetNamespace="http://schemas.microsoft.com/office/2006/metadata/properties" ma:root="true" ma:fieldsID="de1c0b438d953a2594180b17a1a52cb4" ns3:_="" ns4:_="">
    <xsd:import namespace="79ab5c89-4b5d-4fd3-b2ab-71c8e521f05c"/>
    <xsd:import namespace="6b2746c7-83b5-48bb-b4fe-7e7dfd6c66ba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_activity" minOccurs="0"/>
                <xsd:element ref="ns4:MediaServiceObjectDetectorVersions" minOccurs="0"/>
                <xsd:element ref="ns4:MediaServiceLocation" minOccurs="0"/>
                <xsd:element ref="ns4:MediaServiceSystemTag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ab5c89-4b5d-4fd3-b2ab-71c8e521f05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2746c7-83b5-48bb-b4fe-7e7dfd6c66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B96A56F-562B-41BF-BC89-84B65E907C5F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dcmitype/"/>
    <ds:schemaRef ds:uri="http://www.w3.org/XML/1998/namespace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6b2746c7-83b5-48bb-b4fe-7e7dfd6c66ba"/>
    <ds:schemaRef ds:uri="79ab5c89-4b5d-4fd3-b2ab-71c8e521f05c"/>
  </ds:schemaRefs>
</ds:datastoreItem>
</file>

<file path=customXml/itemProps2.xml><?xml version="1.0" encoding="utf-8"?>
<ds:datastoreItem xmlns:ds="http://schemas.openxmlformats.org/officeDocument/2006/customXml" ds:itemID="{30A937EC-1E52-453B-91F3-5874AA196D9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0273DE8-B59F-41A0-A990-1C32A785EE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9ab5c89-4b5d-4fd3-b2ab-71c8e521f05c"/>
    <ds:schemaRef ds:uri="6b2746c7-83b5-48bb-b4fe-7e7dfd6c66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2566</TotalTime>
  <Words>251</Words>
  <Application>Microsoft Office PowerPoint</Application>
  <PresentationFormat>Widescreen</PresentationFormat>
  <Paragraphs>50</Paragraphs>
  <Slides>5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Cambria Math</vt:lpstr>
      <vt:lpstr>Times New Roman</vt:lpstr>
      <vt:lpstr>Office Theme</vt:lpstr>
      <vt:lpstr>Understanding solvent-induced phase transformations driven by anomalous mass transfer</vt:lpstr>
      <vt:lpstr>At a glance</vt:lpstr>
      <vt:lpstr>Background and motivation</vt:lpstr>
      <vt:lpstr>Model comparison</vt:lpstr>
      <vt:lpstr>Results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 S</dc:creator>
  <cp:lastModifiedBy>Irene Moreno Flores</cp:lastModifiedBy>
  <cp:revision>183</cp:revision>
  <dcterms:created xsi:type="dcterms:W3CDTF">2019-04-04T09:12:09Z</dcterms:created>
  <dcterms:modified xsi:type="dcterms:W3CDTF">2023-11-11T13:38:19Z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0x0101007CF591C7BBE6364388D56F3509BE9E9B</vt:lpwstr>
  </property>
  <property fmtid="{D5CDD505-2E9C-101B-9397-08002B2CF9AE}" pid="3" name="MediaServiceImageTags">
    <vt:lpwstr/>
  </property>
</Properties>
</file>