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notesMasterIdLst>
    <p:notesMasterId r:id="rId17"/>
  </p:notesMasterIdLst>
  <p:handoutMasterIdLst>
    <p:handoutMasterId r:id="rId18"/>
  </p:handoutMasterIdLst>
  <p:sldIdLst>
    <p:sldId id="438" r:id="rId2"/>
    <p:sldId id="442" r:id="rId3"/>
    <p:sldId id="444" r:id="rId4"/>
    <p:sldId id="445" r:id="rId5"/>
    <p:sldId id="448" r:id="rId6"/>
    <p:sldId id="446" r:id="rId7"/>
    <p:sldId id="447" r:id="rId8"/>
    <p:sldId id="449" r:id="rId9"/>
    <p:sldId id="443" r:id="rId10"/>
    <p:sldId id="450" r:id="rId11"/>
    <p:sldId id="440" r:id="rId12"/>
    <p:sldId id="451" r:id="rId13"/>
    <p:sldId id="453" r:id="rId14"/>
    <p:sldId id="452" r:id="rId15"/>
    <p:sldId id="431" r:id="rId16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lance" id="{705054ED-DB56-FA4C-BB16-D35BDEFFF4C1}">
          <p14:sldIdLst>
            <p14:sldId id="438"/>
            <p14:sldId id="442"/>
            <p14:sldId id="444"/>
            <p14:sldId id="445"/>
          </p14:sldIdLst>
        </p14:section>
        <p14:section name="Untitled Section" id="{3F0B9AB3-AC8A-42B1-9DA0-A107EB2A3E3E}">
          <p14:sldIdLst>
            <p14:sldId id="448"/>
            <p14:sldId id="446"/>
            <p14:sldId id="447"/>
            <p14:sldId id="449"/>
            <p14:sldId id="443"/>
            <p14:sldId id="450"/>
            <p14:sldId id="440"/>
            <p14:sldId id="451"/>
            <p14:sldId id="453"/>
            <p14:sldId id="452"/>
            <p14:sldId id="43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240"/>
    <a:srgbClr val="F8FA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6"/>
    <p:restoredTop sz="96190"/>
  </p:normalViewPr>
  <p:slideViewPr>
    <p:cSldViewPr snapToGrid="0" snapToObjects="1">
      <p:cViewPr varScale="1">
        <p:scale>
          <a:sx n="113" d="100"/>
          <a:sy n="113" d="100"/>
        </p:scale>
        <p:origin x="7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32" d="100"/>
          <a:sy n="132" d="100"/>
        </p:scale>
        <p:origin x="5344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4A253A-7C4F-4DD4-B015-E3E099185B3E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4BF2800-0107-4EAE-930F-3F75D9E860A5}">
      <dgm:prSet phldrT="[Text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700" dirty="0" smtClean="0"/>
            <a:t>Commitment to research approaches to understand, innovate &amp; inform decision making. Communication of findings to internal &amp; external audiences. Evidence of behavioural changes arising from findings.</a:t>
          </a:r>
          <a:endParaRPr lang="en-GB" sz="700" dirty="0"/>
        </a:p>
      </dgm:t>
    </dgm:pt>
    <dgm:pt modelId="{FEBA8022-A9BF-4686-92CD-6382FC929DF3}" type="parTrans" cxnId="{AF588266-99B0-454D-A215-FE73D6E28488}">
      <dgm:prSet/>
      <dgm:spPr/>
      <dgm:t>
        <a:bodyPr/>
        <a:lstStyle/>
        <a:p>
          <a:endParaRPr lang="en-GB"/>
        </a:p>
      </dgm:t>
    </dgm:pt>
    <dgm:pt modelId="{BD36C747-3D64-4CA1-B327-2C90B823B333}" type="sibTrans" cxnId="{AF588266-99B0-454D-A215-FE73D6E28488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GB"/>
        </a:p>
      </dgm:t>
    </dgm:pt>
    <dgm:pt modelId="{6EB10727-1035-42C5-AD91-65A1F2A389B7}">
      <dgm:prSet phldrT="[Text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lIns="468000" tIns="36000"/>
        <a:lstStyle/>
        <a:p>
          <a:r>
            <a:rPr lang="en-GB" sz="700" dirty="0" smtClean="0"/>
            <a:t>Research</a:t>
          </a:r>
          <a:r>
            <a:rPr lang="en-GB" sz="600" dirty="0" smtClean="0"/>
            <a:t> philosophy (state of ‘permanent research’) embedded within professional practice. Efficacy displayed in the research lifecycle. Strategic use of research to influence organizational priorities &amp; inform communities of practice. </a:t>
          </a:r>
          <a:endParaRPr lang="en-GB" sz="600" dirty="0"/>
        </a:p>
      </dgm:t>
    </dgm:pt>
    <dgm:pt modelId="{9F97CFE8-8A9F-4AC4-B7B6-862031242C75}" type="parTrans" cxnId="{5B2756EA-14DE-443E-97E1-C477589823B7}">
      <dgm:prSet/>
      <dgm:spPr/>
      <dgm:t>
        <a:bodyPr/>
        <a:lstStyle/>
        <a:p>
          <a:endParaRPr lang="en-GB"/>
        </a:p>
      </dgm:t>
    </dgm:pt>
    <dgm:pt modelId="{0A525C19-AFBE-499D-9B4E-71D68E2C196F}" type="sibTrans" cxnId="{5B2756EA-14DE-443E-97E1-C477589823B7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GB"/>
        </a:p>
      </dgm:t>
    </dgm:pt>
    <dgm:pt modelId="{35B5DD45-AF6B-4743-B965-8BB5E78512C3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800" dirty="0" smtClean="0"/>
            <a:t>Defining research needs of workplace; introducing systematic &amp; knowledge-based approaches to undertake &amp; communicate research internally. </a:t>
          </a:r>
          <a:endParaRPr lang="en-GB" sz="800" dirty="0"/>
        </a:p>
      </dgm:t>
    </dgm:pt>
    <dgm:pt modelId="{2A2059CF-20F8-46B5-92DF-EB50B55C4802}" type="parTrans" cxnId="{BE273BF2-BA18-4E80-BF74-AD349E76250A}">
      <dgm:prSet/>
      <dgm:spPr/>
      <dgm:t>
        <a:bodyPr/>
        <a:lstStyle/>
        <a:p>
          <a:endParaRPr lang="en-GB"/>
        </a:p>
      </dgm:t>
    </dgm:pt>
    <dgm:pt modelId="{C38AE90F-CC59-46D0-AC04-AF973721FED2}" type="sibTrans" cxnId="{BE273BF2-BA18-4E80-BF74-AD349E76250A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GB"/>
        </a:p>
      </dgm:t>
    </dgm:pt>
    <dgm:pt modelId="{77C7B4AF-01CE-4E8E-8C0B-5794505488B8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900" dirty="0" smtClean="0"/>
            <a:t>Unaware</a:t>
          </a:r>
          <a:r>
            <a:rPr lang="en-GB" sz="800" dirty="0" smtClean="0"/>
            <a:t> of research impact in workplace; research unincorporated into practice.</a:t>
          </a:r>
          <a:endParaRPr lang="en-GB" sz="800" dirty="0"/>
        </a:p>
      </dgm:t>
    </dgm:pt>
    <dgm:pt modelId="{05615F1F-77C0-49ED-A2EF-6284A656326F}" type="parTrans" cxnId="{FFF994FF-9A5A-4538-AC1C-179F7CDCA16E}">
      <dgm:prSet/>
      <dgm:spPr/>
      <dgm:t>
        <a:bodyPr/>
        <a:lstStyle/>
        <a:p>
          <a:endParaRPr lang="en-GB"/>
        </a:p>
      </dgm:t>
    </dgm:pt>
    <dgm:pt modelId="{D5EC8B5F-913E-40CC-AF4E-55C38F13F371}" type="sibTrans" cxnId="{FFF994FF-9A5A-4538-AC1C-179F7CDCA16E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GB"/>
        </a:p>
      </dgm:t>
    </dgm:pt>
    <dgm:pt modelId="{27DFB755-8CDA-4171-ADAA-D3A08DD93DC5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800" dirty="0" smtClean="0"/>
            <a:t>Reacting to workplace research needs in ad hoc manner; chaotic, anecdotal approaches deployed. Dependence on prior knowledge and experience.</a:t>
          </a:r>
          <a:endParaRPr lang="en-GB" sz="800" dirty="0"/>
        </a:p>
      </dgm:t>
    </dgm:pt>
    <dgm:pt modelId="{E0271040-C9B5-4C2D-A45B-38C70FB42E5A}" type="parTrans" cxnId="{A8AB503F-1EC3-4DAD-97C5-589514CFBB4D}">
      <dgm:prSet/>
      <dgm:spPr/>
      <dgm:t>
        <a:bodyPr/>
        <a:lstStyle/>
        <a:p>
          <a:endParaRPr lang="en-GB"/>
        </a:p>
      </dgm:t>
    </dgm:pt>
    <dgm:pt modelId="{841943FC-6B40-4EF0-91C2-5ACB5E812DB0}" type="sibTrans" cxnId="{A8AB503F-1EC3-4DAD-97C5-589514CFBB4D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GB"/>
        </a:p>
      </dgm:t>
    </dgm:pt>
    <dgm:pt modelId="{DB8F70BB-D513-44F1-98C7-C0C26DAD938D}" type="pres">
      <dgm:prSet presAssocID="{524A253A-7C4F-4DD4-B015-E3E099185B3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CBEB7140-36D7-4BB6-9DA6-9EB8F68364EF}" type="pres">
      <dgm:prSet presAssocID="{524A253A-7C4F-4DD4-B015-E3E099185B3E}" presName="dot1" presStyleLbl="alignNode1" presStyleIdx="0" presStyleCnt="15"/>
      <dgm:spPr/>
    </dgm:pt>
    <dgm:pt modelId="{FA47B58E-2C67-412E-A18A-01F79E743AB4}" type="pres">
      <dgm:prSet presAssocID="{524A253A-7C4F-4DD4-B015-E3E099185B3E}" presName="dot2" presStyleLbl="alignNode1" presStyleIdx="1" presStyleCnt="15"/>
      <dgm:spPr/>
    </dgm:pt>
    <dgm:pt modelId="{D6496B93-DE49-4C7E-9C29-CCEC87B250B0}" type="pres">
      <dgm:prSet presAssocID="{524A253A-7C4F-4DD4-B015-E3E099185B3E}" presName="dot3" presStyleLbl="alignNode1" presStyleIdx="2" presStyleCnt="15"/>
      <dgm:spPr/>
    </dgm:pt>
    <dgm:pt modelId="{E664FD54-D010-4163-BC94-76ECE934F20F}" type="pres">
      <dgm:prSet presAssocID="{524A253A-7C4F-4DD4-B015-E3E099185B3E}" presName="dot4" presStyleLbl="alignNode1" presStyleIdx="3" presStyleCnt="15"/>
      <dgm:spPr/>
    </dgm:pt>
    <dgm:pt modelId="{41350B02-66BB-42CB-8743-C33CA6E94CA6}" type="pres">
      <dgm:prSet presAssocID="{524A253A-7C4F-4DD4-B015-E3E099185B3E}" presName="dot5" presStyleLbl="alignNode1" presStyleIdx="4" presStyleCnt="15"/>
      <dgm:spPr/>
    </dgm:pt>
    <dgm:pt modelId="{5E875524-053E-49B6-9589-6B874B650961}" type="pres">
      <dgm:prSet presAssocID="{524A253A-7C4F-4DD4-B015-E3E099185B3E}" presName="dot6" presStyleLbl="alignNode1" presStyleIdx="5" presStyleCnt="15"/>
      <dgm:spPr/>
    </dgm:pt>
    <dgm:pt modelId="{0C473F75-6CAB-40A1-8EC3-0212346A89D5}" type="pres">
      <dgm:prSet presAssocID="{524A253A-7C4F-4DD4-B015-E3E099185B3E}" presName="dot7" presStyleLbl="alignNode1" presStyleIdx="6" presStyleCnt="15"/>
      <dgm:spPr/>
    </dgm:pt>
    <dgm:pt modelId="{E8F9C155-0FAE-4D0F-9D87-07E593019ECE}" type="pres">
      <dgm:prSet presAssocID="{524A253A-7C4F-4DD4-B015-E3E099185B3E}" presName="dot8" presStyleLbl="alignNode1" presStyleIdx="7" presStyleCnt="15"/>
      <dgm:spPr/>
    </dgm:pt>
    <dgm:pt modelId="{789BDFE5-DFE2-47DE-9B31-AF2A26CB3BB1}" type="pres">
      <dgm:prSet presAssocID="{524A253A-7C4F-4DD4-B015-E3E099185B3E}" presName="dotArrow1" presStyleLbl="alignNode1" presStyleIdx="8" presStyleCnt="15"/>
      <dgm:spPr/>
    </dgm:pt>
    <dgm:pt modelId="{775CC96A-CD40-4D83-9DA4-137A51D7DC2E}" type="pres">
      <dgm:prSet presAssocID="{524A253A-7C4F-4DD4-B015-E3E099185B3E}" presName="dotArrow2" presStyleLbl="alignNode1" presStyleIdx="9" presStyleCnt="15"/>
      <dgm:spPr/>
    </dgm:pt>
    <dgm:pt modelId="{346EC1D0-AE43-4546-844E-5A7A119DD937}" type="pres">
      <dgm:prSet presAssocID="{524A253A-7C4F-4DD4-B015-E3E099185B3E}" presName="dotArrow3" presStyleLbl="alignNode1" presStyleIdx="10" presStyleCnt="15"/>
      <dgm:spPr/>
    </dgm:pt>
    <dgm:pt modelId="{50F7C279-AF08-4746-8D44-C20F78E394A4}" type="pres">
      <dgm:prSet presAssocID="{524A253A-7C4F-4DD4-B015-E3E099185B3E}" presName="dotArrow4" presStyleLbl="alignNode1" presStyleIdx="11" presStyleCnt="15"/>
      <dgm:spPr/>
    </dgm:pt>
    <dgm:pt modelId="{F4D6B78E-9331-4062-A98F-F49A0BF10532}" type="pres">
      <dgm:prSet presAssocID="{524A253A-7C4F-4DD4-B015-E3E099185B3E}" presName="dotArrow5" presStyleLbl="alignNode1" presStyleIdx="12" presStyleCnt="15"/>
      <dgm:spPr/>
    </dgm:pt>
    <dgm:pt modelId="{301780A9-BE3A-4922-B206-B779E891CDE1}" type="pres">
      <dgm:prSet presAssocID="{524A253A-7C4F-4DD4-B015-E3E099185B3E}" presName="dotArrow6" presStyleLbl="alignNode1" presStyleIdx="13" presStyleCnt="15"/>
      <dgm:spPr/>
    </dgm:pt>
    <dgm:pt modelId="{43C08C40-A5DC-492A-8C87-07DA9F7A9179}" type="pres">
      <dgm:prSet presAssocID="{524A253A-7C4F-4DD4-B015-E3E099185B3E}" presName="dotArrow7" presStyleLbl="alignNode1" presStyleIdx="14" presStyleCnt="15"/>
      <dgm:spPr/>
    </dgm:pt>
    <dgm:pt modelId="{0AA350CB-9F67-46A8-B7C4-64A5680BEC06}" type="pres">
      <dgm:prSet presAssocID="{77C7B4AF-01CE-4E8E-8C0B-5794505488B8}" presName="parTx1" presStyleLbl="node1" presStyleIdx="0" presStyleCnt="5"/>
      <dgm:spPr/>
      <dgm:t>
        <a:bodyPr/>
        <a:lstStyle/>
        <a:p>
          <a:endParaRPr lang="en-GB"/>
        </a:p>
      </dgm:t>
    </dgm:pt>
    <dgm:pt modelId="{FC8EA2C9-1AC1-4169-BA66-489251BF5938}" type="pres">
      <dgm:prSet presAssocID="{D5EC8B5F-913E-40CC-AF4E-55C38F13F371}" presName="picture1" presStyleCnt="0"/>
      <dgm:spPr/>
    </dgm:pt>
    <dgm:pt modelId="{DBD31760-A46D-4EE6-8544-9B5183F17E39}" type="pres">
      <dgm:prSet presAssocID="{D5EC8B5F-913E-40CC-AF4E-55C38F13F371}" presName="imageRepeatNode" presStyleLbl="fgImgPlace1" presStyleIdx="0" presStyleCnt="5"/>
      <dgm:spPr/>
      <dgm:t>
        <a:bodyPr/>
        <a:lstStyle/>
        <a:p>
          <a:endParaRPr lang="en-GB"/>
        </a:p>
      </dgm:t>
    </dgm:pt>
    <dgm:pt modelId="{9DB9F3B2-191F-4000-AF42-F777B2E64E11}" type="pres">
      <dgm:prSet presAssocID="{27DFB755-8CDA-4171-ADAA-D3A08DD93DC5}" presName="parTx2" presStyleLbl="node1" presStyleIdx="1" presStyleCnt="5"/>
      <dgm:spPr/>
      <dgm:t>
        <a:bodyPr/>
        <a:lstStyle/>
        <a:p>
          <a:endParaRPr lang="en-GB"/>
        </a:p>
      </dgm:t>
    </dgm:pt>
    <dgm:pt modelId="{B3531E46-F1B1-4102-9147-84A9F86706DA}" type="pres">
      <dgm:prSet presAssocID="{841943FC-6B40-4EF0-91C2-5ACB5E812DB0}" presName="picture2" presStyleCnt="0"/>
      <dgm:spPr/>
    </dgm:pt>
    <dgm:pt modelId="{A15401BC-D5DB-4DA9-A9DF-29CD7D1CB056}" type="pres">
      <dgm:prSet presAssocID="{841943FC-6B40-4EF0-91C2-5ACB5E812DB0}" presName="imageRepeatNode" presStyleLbl="fgImgPlace1" presStyleIdx="1" presStyleCnt="5"/>
      <dgm:spPr/>
      <dgm:t>
        <a:bodyPr/>
        <a:lstStyle/>
        <a:p>
          <a:endParaRPr lang="en-GB"/>
        </a:p>
      </dgm:t>
    </dgm:pt>
    <dgm:pt modelId="{9FCFBC62-C60A-4AA8-802E-AEAC14F3E85D}" type="pres">
      <dgm:prSet presAssocID="{35B5DD45-AF6B-4743-B965-8BB5E78512C3}" presName="parTx3" presStyleLbl="node1" presStyleIdx="2" presStyleCnt="5"/>
      <dgm:spPr/>
      <dgm:t>
        <a:bodyPr/>
        <a:lstStyle/>
        <a:p>
          <a:endParaRPr lang="en-GB"/>
        </a:p>
      </dgm:t>
    </dgm:pt>
    <dgm:pt modelId="{60A57760-62BA-4509-8925-10CFDC85CA50}" type="pres">
      <dgm:prSet presAssocID="{C38AE90F-CC59-46D0-AC04-AF973721FED2}" presName="picture3" presStyleCnt="0"/>
      <dgm:spPr/>
    </dgm:pt>
    <dgm:pt modelId="{4D793041-363B-4524-9556-28477065AC96}" type="pres">
      <dgm:prSet presAssocID="{C38AE90F-CC59-46D0-AC04-AF973721FED2}" presName="imageRepeatNode" presStyleLbl="fgImgPlace1" presStyleIdx="2" presStyleCnt="5"/>
      <dgm:spPr/>
      <dgm:t>
        <a:bodyPr/>
        <a:lstStyle/>
        <a:p>
          <a:endParaRPr lang="en-GB"/>
        </a:p>
      </dgm:t>
    </dgm:pt>
    <dgm:pt modelId="{71D1BAEB-02EA-42A7-8E09-D09538668E5C}" type="pres">
      <dgm:prSet presAssocID="{B4BF2800-0107-4EAE-930F-3F75D9E860A5}" presName="parTx4" presStyleLbl="node1" presStyleIdx="3" presStyleCnt="5"/>
      <dgm:spPr/>
      <dgm:t>
        <a:bodyPr/>
        <a:lstStyle/>
        <a:p>
          <a:endParaRPr lang="en-GB"/>
        </a:p>
      </dgm:t>
    </dgm:pt>
    <dgm:pt modelId="{C3103E1D-DBAE-4A62-9908-F10AF6650F12}" type="pres">
      <dgm:prSet presAssocID="{BD36C747-3D64-4CA1-B327-2C90B823B333}" presName="picture4" presStyleCnt="0"/>
      <dgm:spPr/>
    </dgm:pt>
    <dgm:pt modelId="{0F5E9F18-232F-4D07-8B44-12977457A58A}" type="pres">
      <dgm:prSet presAssocID="{BD36C747-3D64-4CA1-B327-2C90B823B333}" presName="imageRepeatNode" presStyleLbl="fgImgPlace1" presStyleIdx="3" presStyleCnt="5"/>
      <dgm:spPr/>
      <dgm:t>
        <a:bodyPr/>
        <a:lstStyle/>
        <a:p>
          <a:endParaRPr lang="en-GB"/>
        </a:p>
      </dgm:t>
    </dgm:pt>
    <dgm:pt modelId="{DB30B207-1D12-4E73-A0D7-EB7BAB721D1E}" type="pres">
      <dgm:prSet presAssocID="{6EB10727-1035-42C5-AD91-65A1F2A389B7}" presName="parTx5" presStyleLbl="node1" presStyleIdx="4" presStyleCnt="5"/>
      <dgm:spPr/>
      <dgm:t>
        <a:bodyPr/>
        <a:lstStyle/>
        <a:p>
          <a:endParaRPr lang="en-GB"/>
        </a:p>
      </dgm:t>
    </dgm:pt>
    <dgm:pt modelId="{9C64910F-9302-4E65-A755-0541FFC95E9A}" type="pres">
      <dgm:prSet presAssocID="{0A525C19-AFBE-499D-9B4E-71D68E2C196F}" presName="picture5" presStyleCnt="0"/>
      <dgm:spPr/>
    </dgm:pt>
    <dgm:pt modelId="{B45C3F01-5440-4301-AADF-479A3FF2D23B}" type="pres">
      <dgm:prSet presAssocID="{0A525C19-AFBE-499D-9B4E-71D68E2C196F}" presName="imageRepeatNode" presStyleLbl="fgImgPlace1" presStyleIdx="4" presStyleCnt="5"/>
      <dgm:spPr/>
      <dgm:t>
        <a:bodyPr/>
        <a:lstStyle/>
        <a:p>
          <a:endParaRPr lang="en-GB"/>
        </a:p>
      </dgm:t>
    </dgm:pt>
  </dgm:ptLst>
  <dgm:cxnLst>
    <dgm:cxn modelId="{73E3D8AF-20BE-4923-92F0-ECA8EEC44991}" type="presOf" srcId="{841943FC-6B40-4EF0-91C2-5ACB5E812DB0}" destId="{A15401BC-D5DB-4DA9-A9DF-29CD7D1CB056}" srcOrd="0" destOrd="0" presId="urn:microsoft.com/office/officeart/2008/layout/AscendingPictureAccentProcess"/>
    <dgm:cxn modelId="{0426974B-7A79-4B12-B0A4-0F51D1C550E6}" type="presOf" srcId="{BD36C747-3D64-4CA1-B327-2C90B823B333}" destId="{0F5E9F18-232F-4D07-8B44-12977457A58A}" srcOrd="0" destOrd="0" presId="urn:microsoft.com/office/officeart/2008/layout/AscendingPictureAccentProcess"/>
    <dgm:cxn modelId="{CA18903B-E5CB-4689-8A94-C20D32A5E1E9}" type="presOf" srcId="{B4BF2800-0107-4EAE-930F-3F75D9E860A5}" destId="{71D1BAEB-02EA-42A7-8E09-D09538668E5C}" srcOrd="0" destOrd="0" presId="urn:microsoft.com/office/officeart/2008/layout/AscendingPictureAccentProcess"/>
    <dgm:cxn modelId="{0BB78EE2-C353-4837-BAE2-6138AD504A53}" type="presOf" srcId="{524A253A-7C4F-4DD4-B015-E3E099185B3E}" destId="{DB8F70BB-D513-44F1-98C7-C0C26DAD938D}" srcOrd="0" destOrd="0" presId="urn:microsoft.com/office/officeart/2008/layout/AscendingPictureAccentProcess"/>
    <dgm:cxn modelId="{20AD1CD7-EF3E-42B6-9754-EEC57EB69468}" type="presOf" srcId="{77C7B4AF-01CE-4E8E-8C0B-5794505488B8}" destId="{0AA350CB-9F67-46A8-B7C4-64A5680BEC06}" srcOrd="0" destOrd="0" presId="urn:microsoft.com/office/officeart/2008/layout/AscendingPictureAccentProcess"/>
    <dgm:cxn modelId="{615D5E03-2314-4EA1-A082-3C76D24D2205}" type="presOf" srcId="{35B5DD45-AF6B-4743-B965-8BB5E78512C3}" destId="{9FCFBC62-C60A-4AA8-802E-AEAC14F3E85D}" srcOrd="0" destOrd="0" presId="urn:microsoft.com/office/officeart/2008/layout/AscendingPictureAccentProcess"/>
    <dgm:cxn modelId="{72F6188A-4E5F-4F36-8E7A-6018B94A87CE}" type="presOf" srcId="{6EB10727-1035-42C5-AD91-65A1F2A389B7}" destId="{DB30B207-1D12-4E73-A0D7-EB7BAB721D1E}" srcOrd="0" destOrd="0" presId="urn:microsoft.com/office/officeart/2008/layout/AscendingPictureAccentProcess"/>
    <dgm:cxn modelId="{FFF994FF-9A5A-4538-AC1C-179F7CDCA16E}" srcId="{524A253A-7C4F-4DD4-B015-E3E099185B3E}" destId="{77C7B4AF-01CE-4E8E-8C0B-5794505488B8}" srcOrd="0" destOrd="0" parTransId="{05615F1F-77C0-49ED-A2EF-6284A656326F}" sibTransId="{D5EC8B5F-913E-40CC-AF4E-55C38F13F371}"/>
    <dgm:cxn modelId="{A8AB503F-1EC3-4DAD-97C5-589514CFBB4D}" srcId="{524A253A-7C4F-4DD4-B015-E3E099185B3E}" destId="{27DFB755-8CDA-4171-ADAA-D3A08DD93DC5}" srcOrd="1" destOrd="0" parTransId="{E0271040-C9B5-4C2D-A45B-38C70FB42E5A}" sibTransId="{841943FC-6B40-4EF0-91C2-5ACB5E812DB0}"/>
    <dgm:cxn modelId="{AF588266-99B0-454D-A215-FE73D6E28488}" srcId="{524A253A-7C4F-4DD4-B015-E3E099185B3E}" destId="{B4BF2800-0107-4EAE-930F-3F75D9E860A5}" srcOrd="3" destOrd="0" parTransId="{FEBA8022-A9BF-4686-92CD-6382FC929DF3}" sibTransId="{BD36C747-3D64-4CA1-B327-2C90B823B333}"/>
    <dgm:cxn modelId="{4E4C4620-CB3C-405F-8502-11E6C7ED6D3C}" type="presOf" srcId="{27DFB755-8CDA-4171-ADAA-D3A08DD93DC5}" destId="{9DB9F3B2-191F-4000-AF42-F777B2E64E11}" srcOrd="0" destOrd="0" presId="urn:microsoft.com/office/officeart/2008/layout/AscendingPictureAccentProcess"/>
    <dgm:cxn modelId="{5B2756EA-14DE-443E-97E1-C477589823B7}" srcId="{524A253A-7C4F-4DD4-B015-E3E099185B3E}" destId="{6EB10727-1035-42C5-AD91-65A1F2A389B7}" srcOrd="4" destOrd="0" parTransId="{9F97CFE8-8A9F-4AC4-B7B6-862031242C75}" sibTransId="{0A525C19-AFBE-499D-9B4E-71D68E2C196F}"/>
    <dgm:cxn modelId="{F96679D4-D755-4922-AEF8-0CB485B9B376}" type="presOf" srcId="{0A525C19-AFBE-499D-9B4E-71D68E2C196F}" destId="{B45C3F01-5440-4301-AADF-479A3FF2D23B}" srcOrd="0" destOrd="0" presId="urn:microsoft.com/office/officeart/2008/layout/AscendingPictureAccentProcess"/>
    <dgm:cxn modelId="{C48E3F76-14FC-4598-8A6F-95FCCCAF34D8}" type="presOf" srcId="{C38AE90F-CC59-46D0-AC04-AF973721FED2}" destId="{4D793041-363B-4524-9556-28477065AC96}" srcOrd="0" destOrd="0" presId="urn:microsoft.com/office/officeart/2008/layout/AscendingPictureAccentProcess"/>
    <dgm:cxn modelId="{BE273BF2-BA18-4E80-BF74-AD349E76250A}" srcId="{524A253A-7C4F-4DD4-B015-E3E099185B3E}" destId="{35B5DD45-AF6B-4743-B965-8BB5E78512C3}" srcOrd="2" destOrd="0" parTransId="{2A2059CF-20F8-46B5-92DF-EB50B55C4802}" sibTransId="{C38AE90F-CC59-46D0-AC04-AF973721FED2}"/>
    <dgm:cxn modelId="{3A6E59FB-F6FB-47E5-81E6-29890EC31C40}" type="presOf" srcId="{D5EC8B5F-913E-40CC-AF4E-55C38F13F371}" destId="{DBD31760-A46D-4EE6-8544-9B5183F17E39}" srcOrd="0" destOrd="0" presId="urn:microsoft.com/office/officeart/2008/layout/AscendingPictureAccentProcess"/>
    <dgm:cxn modelId="{209B59D5-47AC-415F-B267-E48C8CDF62BB}" type="presParOf" srcId="{DB8F70BB-D513-44F1-98C7-C0C26DAD938D}" destId="{CBEB7140-36D7-4BB6-9DA6-9EB8F68364EF}" srcOrd="0" destOrd="0" presId="urn:microsoft.com/office/officeart/2008/layout/AscendingPictureAccentProcess"/>
    <dgm:cxn modelId="{7219F084-52C5-484F-BFEB-D14ECDBD134E}" type="presParOf" srcId="{DB8F70BB-D513-44F1-98C7-C0C26DAD938D}" destId="{FA47B58E-2C67-412E-A18A-01F79E743AB4}" srcOrd="1" destOrd="0" presId="urn:microsoft.com/office/officeart/2008/layout/AscendingPictureAccentProcess"/>
    <dgm:cxn modelId="{06044366-3AD4-4B77-9578-E8FE48117B47}" type="presParOf" srcId="{DB8F70BB-D513-44F1-98C7-C0C26DAD938D}" destId="{D6496B93-DE49-4C7E-9C29-CCEC87B250B0}" srcOrd="2" destOrd="0" presId="urn:microsoft.com/office/officeart/2008/layout/AscendingPictureAccentProcess"/>
    <dgm:cxn modelId="{7E062303-BA88-4702-A269-BF3C0EADFBC1}" type="presParOf" srcId="{DB8F70BB-D513-44F1-98C7-C0C26DAD938D}" destId="{E664FD54-D010-4163-BC94-76ECE934F20F}" srcOrd="3" destOrd="0" presId="urn:microsoft.com/office/officeart/2008/layout/AscendingPictureAccentProcess"/>
    <dgm:cxn modelId="{790AFF37-F284-4C9D-834E-34FAE961C3C6}" type="presParOf" srcId="{DB8F70BB-D513-44F1-98C7-C0C26DAD938D}" destId="{41350B02-66BB-42CB-8743-C33CA6E94CA6}" srcOrd="4" destOrd="0" presId="urn:microsoft.com/office/officeart/2008/layout/AscendingPictureAccentProcess"/>
    <dgm:cxn modelId="{B8B07E3C-8FDB-49F6-B8E5-8956A810CD80}" type="presParOf" srcId="{DB8F70BB-D513-44F1-98C7-C0C26DAD938D}" destId="{5E875524-053E-49B6-9589-6B874B650961}" srcOrd="5" destOrd="0" presId="urn:microsoft.com/office/officeart/2008/layout/AscendingPictureAccentProcess"/>
    <dgm:cxn modelId="{B6BFB0B9-F43B-43D4-BCBA-6C3243380081}" type="presParOf" srcId="{DB8F70BB-D513-44F1-98C7-C0C26DAD938D}" destId="{0C473F75-6CAB-40A1-8EC3-0212346A89D5}" srcOrd="6" destOrd="0" presId="urn:microsoft.com/office/officeart/2008/layout/AscendingPictureAccentProcess"/>
    <dgm:cxn modelId="{786D0E07-16E3-4CCA-B4B6-359F5FDC1F6F}" type="presParOf" srcId="{DB8F70BB-D513-44F1-98C7-C0C26DAD938D}" destId="{E8F9C155-0FAE-4D0F-9D87-07E593019ECE}" srcOrd="7" destOrd="0" presId="urn:microsoft.com/office/officeart/2008/layout/AscendingPictureAccentProcess"/>
    <dgm:cxn modelId="{0F9BE3CB-0D9B-4CDA-A721-8D9B7677FF37}" type="presParOf" srcId="{DB8F70BB-D513-44F1-98C7-C0C26DAD938D}" destId="{789BDFE5-DFE2-47DE-9B31-AF2A26CB3BB1}" srcOrd="8" destOrd="0" presId="urn:microsoft.com/office/officeart/2008/layout/AscendingPictureAccentProcess"/>
    <dgm:cxn modelId="{AFC49989-0857-4846-91FB-D2B94478F241}" type="presParOf" srcId="{DB8F70BB-D513-44F1-98C7-C0C26DAD938D}" destId="{775CC96A-CD40-4D83-9DA4-137A51D7DC2E}" srcOrd="9" destOrd="0" presId="urn:microsoft.com/office/officeart/2008/layout/AscendingPictureAccentProcess"/>
    <dgm:cxn modelId="{0D03AC9B-6431-4546-A1CB-3DB85DE2F6D2}" type="presParOf" srcId="{DB8F70BB-D513-44F1-98C7-C0C26DAD938D}" destId="{346EC1D0-AE43-4546-844E-5A7A119DD937}" srcOrd="10" destOrd="0" presId="urn:microsoft.com/office/officeart/2008/layout/AscendingPictureAccentProcess"/>
    <dgm:cxn modelId="{DAC7F83E-26D3-4CD6-A793-D121BBD426B7}" type="presParOf" srcId="{DB8F70BB-D513-44F1-98C7-C0C26DAD938D}" destId="{50F7C279-AF08-4746-8D44-C20F78E394A4}" srcOrd="11" destOrd="0" presId="urn:microsoft.com/office/officeart/2008/layout/AscendingPictureAccentProcess"/>
    <dgm:cxn modelId="{07D9FD77-E37E-4E37-AA01-DB7DB135F30B}" type="presParOf" srcId="{DB8F70BB-D513-44F1-98C7-C0C26DAD938D}" destId="{F4D6B78E-9331-4062-A98F-F49A0BF10532}" srcOrd="12" destOrd="0" presId="urn:microsoft.com/office/officeart/2008/layout/AscendingPictureAccentProcess"/>
    <dgm:cxn modelId="{5B72C24E-31AA-4E43-91B6-A1829DE6BF1B}" type="presParOf" srcId="{DB8F70BB-D513-44F1-98C7-C0C26DAD938D}" destId="{301780A9-BE3A-4922-B206-B779E891CDE1}" srcOrd="13" destOrd="0" presId="urn:microsoft.com/office/officeart/2008/layout/AscendingPictureAccentProcess"/>
    <dgm:cxn modelId="{C228F920-3C98-4744-9087-B6769BC18DC4}" type="presParOf" srcId="{DB8F70BB-D513-44F1-98C7-C0C26DAD938D}" destId="{43C08C40-A5DC-492A-8C87-07DA9F7A9179}" srcOrd="14" destOrd="0" presId="urn:microsoft.com/office/officeart/2008/layout/AscendingPictureAccentProcess"/>
    <dgm:cxn modelId="{A775C24C-08E8-4CEF-A8F2-2BD8564B805A}" type="presParOf" srcId="{DB8F70BB-D513-44F1-98C7-C0C26DAD938D}" destId="{0AA350CB-9F67-46A8-B7C4-64A5680BEC06}" srcOrd="15" destOrd="0" presId="urn:microsoft.com/office/officeart/2008/layout/AscendingPictureAccentProcess"/>
    <dgm:cxn modelId="{5F505FD5-37FE-4266-A58E-232874C593BB}" type="presParOf" srcId="{DB8F70BB-D513-44F1-98C7-C0C26DAD938D}" destId="{FC8EA2C9-1AC1-4169-BA66-489251BF5938}" srcOrd="16" destOrd="0" presId="urn:microsoft.com/office/officeart/2008/layout/AscendingPictureAccentProcess"/>
    <dgm:cxn modelId="{5BF8B759-4AA8-427F-9A75-D617DF72DFFB}" type="presParOf" srcId="{FC8EA2C9-1AC1-4169-BA66-489251BF5938}" destId="{DBD31760-A46D-4EE6-8544-9B5183F17E39}" srcOrd="0" destOrd="0" presId="urn:microsoft.com/office/officeart/2008/layout/AscendingPictureAccentProcess"/>
    <dgm:cxn modelId="{00666AD8-09D6-4B35-A05A-2D2E88B8DBF4}" type="presParOf" srcId="{DB8F70BB-D513-44F1-98C7-C0C26DAD938D}" destId="{9DB9F3B2-191F-4000-AF42-F777B2E64E11}" srcOrd="17" destOrd="0" presId="urn:microsoft.com/office/officeart/2008/layout/AscendingPictureAccentProcess"/>
    <dgm:cxn modelId="{F0B7C8E4-C044-4FFC-9413-EACFBE69C6A6}" type="presParOf" srcId="{DB8F70BB-D513-44F1-98C7-C0C26DAD938D}" destId="{B3531E46-F1B1-4102-9147-84A9F86706DA}" srcOrd="18" destOrd="0" presId="urn:microsoft.com/office/officeart/2008/layout/AscendingPictureAccentProcess"/>
    <dgm:cxn modelId="{F27E2FC6-A60F-466C-A75F-DEC6D6ADC022}" type="presParOf" srcId="{B3531E46-F1B1-4102-9147-84A9F86706DA}" destId="{A15401BC-D5DB-4DA9-A9DF-29CD7D1CB056}" srcOrd="0" destOrd="0" presId="urn:microsoft.com/office/officeart/2008/layout/AscendingPictureAccentProcess"/>
    <dgm:cxn modelId="{FB971ACB-1FA5-4C18-9722-E394B12EB2E0}" type="presParOf" srcId="{DB8F70BB-D513-44F1-98C7-C0C26DAD938D}" destId="{9FCFBC62-C60A-4AA8-802E-AEAC14F3E85D}" srcOrd="19" destOrd="0" presId="urn:microsoft.com/office/officeart/2008/layout/AscendingPictureAccentProcess"/>
    <dgm:cxn modelId="{0BB14757-0E94-4FA4-A23A-5D01BAFD75A6}" type="presParOf" srcId="{DB8F70BB-D513-44F1-98C7-C0C26DAD938D}" destId="{60A57760-62BA-4509-8925-10CFDC85CA50}" srcOrd="20" destOrd="0" presId="urn:microsoft.com/office/officeart/2008/layout/AscendingPictureAccentProcess"/>
    <dgm:cxn modelId="{68B758A3-EE68-4763-8D7D-AF07D2F081E0}" type="presParOf" srcId="{60A57760-62BA-4509-8925-10CFDC85CA50}" destId="{4D793041-363B-4524-9556-28477065AC96}" srcOrd="0" destOrd="0" presId="urn:microsoft.com/office/officeart/2008/layout/AscendingPictureAccentProcess"/>
    <dgm:cxn modelId="{AE098891-06F5-497F-9B95-B5CE96FE4AC8}" type="presParOf" srcId="{DB8F70BB-D513-44F1-98C7-C0C26DAD938D}" destId="{71D1BAEB-02EA-42A7-8E09-D09538668E5C}" srcOrd="21" destOrd="0" presId="urn:microsoft.com/office/officeart/2008/layout/AscendingPictureAccentProcess"/>
    <dgm:cxn modelId="{D4DD6C4F-95BF-46AE-9A76-9FB1C6FD793B}" type="presParOf" srcId="{DB8F70BB-D513-44F1-98C7-C0C26DAD938D}" destId="{C3103E1D-DBAE-4A62-9908-F10AF6650F12}" srcOrd="22" destOrd="0" presId="urn:microsoft.com/office/officeart/2008/layout/AscendingPictureAccentProcess"/>
    <dgm:cxn modelId="{9A86D129-3ACF-42E8-98BF-956E8F868537}" type="presParOf" srcId="{C3103E1D-DBAE-4A62-9908-F10AF6650F12}" destId="{0F5E9F18-232F-4D07-8B44-12977457A58A}" srcOrd="0" destOrd="0" presId="urn:microsoft.com/office/officeart/2008/layout/AscendingPictureAccentProcess"/>
    <dgm:cxn modelId="{6D8397E8-690F-477A-BEBC-0513CB397A64}" type="presParOf" srcId="{DB8F70BB-D513-44F1-98C7-C0C26DAD938D}" destId="{DB30B207-1D12-4E73-A0D7-EB7BAB721D1E}" srcOrd="23" destOrd="0" presId="urn:microsoft.com/office/officeart/2008/layout/AscendingPictureAccentProcess"/>
    <dgm:cxn modelId="{B07A6C29-29A9-4478-820E-51B392BDBA40}" type="presParOf" srcId="{DB8F70BB-D513-44F1-98C7-C0C26DAD938D}" destId="{9C64910F-9302-4E65-A755-0541FFC95E9A}" srcOrd="24" destOrd="0" presId="urn:microsoft.com/office/officeart/2008/layout/AscendingPictureAccentProcess"/>
    <dgm:cxn modelId="{02E0F2ED-4988-44E4-B62C-BAC7AD9307D9}" type="presParOf" srcId="{9C64910F-9302-4E65-A755-0541FFC95E9A}" destId="{B45C3F01-5440-4301-AADF-479A3FF2D23B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D248B1-D8BD-4536-85B7-F463A0718757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DA82B97-5938-41A5-8695-3ABA53CA2964}">
      <dgm:prSet phldrT="[Text]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dirty="0" smtClean="0"/>
            <a:t>Reflect &amp; question</a:t>
          </a:r>
          <a:endParaRPr lang="en-GB" dirty="0"/>
        </a:p>
      </dgm:t>
    </dgm:pt>
    <dgm:pt modelId="{332C345A-8D7F-4237-AE07-5913F8256869}" type="parTrans" cxnId="{822742AC-9CA5-4158-8DF5-4BF475DCF110}">
      <dgm:prSet/>
      <dgm:spPr/>
      <dgm:t>
        <a:bodyPr/>
        <a:lstStyle/>
        <a:p>
          <a:endParaRPr lang="en-GB"/>
        </a:p>
      </dgm:t>
    </dgm:pt>
    <dgm:pt modelId="{AD6507C7-8D59-4836-A5F1-F1D49248FCB5}" type="sibTrans" cxnId="{822742AC-9CA5-4158-8DF5-4BF475DCF110}">
      <dgm:prSet/>
      <dgm:spPr/>
      <dgm:t>
        <a:bodyPr/>
        <a:lstStyle/>
        <a:p>
          <a:endParaRPr lang="en-GB"/>
        </a:p>
      </dgm:t>
    </dgm:pt>
    <dgm:pt modelId="{7E3972A7-DF26-4418-918F-B5E4D2B26B96}">
      <dgm:prSet phldrT="[Text]" custT="1"/>
      <dgm:spPr/>
      <dgm:t>
        <a:bodyPr/>
        <a:lstStyle/>
        <a:p>
          <a:r>
            <a:rPr lang="en-GB" sz="1100" dirty="0" smtClean="0"/>
            <a:t>Reflect on efficacy of any change to current practice or evaluate existing process</a:t>
          </a:r>
          <a:endParaRPr lang="en-GB" sz="1100" dirty="0"/>
        </a:p>
      </dgm:t>
    </dgm:pt>
    <dgm:pt modelId="{1C1BDD91-3024-429F-8FA0-00F16B3C9AA7}" type="parTrans" cxnId="{C5AA6B41-5BFD-4B7F-A1AA-39D191555B19}">
      <dgm:prSet/>
      <dgm:spPr/>
      <dgm:t>
        <a:bodyPr/>
        <a:lstStyle/>
        <a:p>
          <a:endParaRPr lang="en-GB"/>
        </a:p>
      </dgm:t>
    </dgm:pt>
    <dgm:pt modelId="{8614F7B3-40A9-4614-91F5-96FC030F88B5}" type="sibTrans" cxnId="{C5AA6B41-5BFD-4B7F-A1AA-39D191555B19}">
      <dgm:prSet/>
      <dgm:spPr/>
      <dgm:t>
        <a:bodyPr/>
        <a:lstStyle/>
        <a:p>
          <a:endParaRPr lang="en-GB"/>
        </a:p>
      </dgm:t>
    </dgm:pt>
    <dgm:pt modelId="{F390C004-1462-4955-A17A-B0F89D1B8E4A}">
      <dgm:prSet phldrT="[Text]" custT="1"/>
      <dgm:spPr/>
      <dgm:t>
        <a:bodyPr/>
        <a:lstStyle/>
        <a:p>
          <a:r>
            <a:rPr lang="en-GB" sz="1100" dirty="0" smtClean="0"/>
            <a:t>Hypothesise! Do we need to improve our understanding of impacts? Locally, externally, or both?</a:t>
          </a:r>
          <a:endParaRPr lang="en-GB" sz="1100" dirty="0"/>
        </a:p>
      </dgm:t>
    </dgm:pt>
    <dgm:pt modelId="{A34370E3-DE6D-4800-9E36-A8DBDB88A33F}" type="parTrans" cxnId="{0EB55AEC-EFD1-4EFC-B486-8A3BCF242391}">
      <dgm:prSet/>
      <dgm:spPr/>
      <dgm:t>
        <a:bodyPr/>
        <a:lstStyle/>
        <a:p>
          <a:endParaRPr lang="en-GB"/>
        </a:p>
      </dgm:t>
    </dgm:pt>
    <dgm:pt modelId="{DAF72950-F215-407C-A4E1-6BE962C06060}" type="sibTrans" cxnId="{0EB55AEC-EFD1-4EFC-B486-8A3BCF242391}">
      <dgm:prSet/>
      <dgm:spPr/>
      <dgm:t>
        <a:bodyPr/>
        <a:lstStyle/>
        <a:p>
          <a:endParaRPr lang="en-GB"/>
        </a:p>
      </dgm:t>
    </dgm:pt>
    <dgm:pt modelId="{7E46B370-5943-4B9D-AE6D-F9075D0C1C17}">
      <dgm:prSet phldrT="[Text]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dirty="0" smtClean="0"/>
            <a:t>Plan &amp; organize</a:t>
          </a:r>
          <a:endParaRPr lang="en-GB" dirty="0"/>
        </a:p>
      </dgm:t>
    </dgm:pt>
    <dgm:pt modelId="{DE00BF85-7889-445A-98CF-40A2AA58C322}" type="parTrans" cxnId="{34094789-4ED0-4D18-970B-3CC8E98418EB}">
      <dgm:prSet/>
      <dgm:spPr/>
      <dgm:t>
        <a:bodyPr/>
        <a:lstStyle/>
        <a:p>
          <a:endParaRPr lang="en-GB"/>
        </a:p>
      </dgm:t>
    </dgm:pt>
    <dgm:pt modelId="{76D41D0E-3CE0-4F22-A3F8-67A0013D689C}" type="sibTrans" cxnId="{34094789-4ED0-4D18-970B-3CC8E98418EB}">
      <dgm:prSet/>
      <dgm:spPr/>
      <dgm:t>
        <a:bodyPr/>
        <a:lstStyle/>
        <a:p>
          <a:endParaRPr lang="en-GB"/>
        </a:p>
      </dgm:t>
    </dgm:pt>
    <dgm:pt modelId="{9AD1B57E-3254-4B1D-A252-106E30E9BB7B}">
      <dgm:prSet phldrT="[Text]" custT="1"/>
      <dgm:spPr/>
      <dgm:t>
        <a:bodyPr/>
        <a:lstStyle/>
        <a:p>
          <a:r>
            <a:rPr lang="en-GB" sz="1000" dirty="0" smtClean="0"/>
            <a:t>Plan; adopt a structured research approach</a:t>
          </a:r>
          <a:endParaRPr lang="en-GB" sz="1000" dirty="0"/>
        </a:p>
      </dgm:t>
    </dgm:pt>
    <dgm:pt modelId="{101CB7B0-A52E-4982-8E48-E6E5BE68AB64}" type="parTrans" cxnId="{65C532EA-A33A-4748-B45D-0DBAC9C2BE1E}">
      <dgm:prSet/>
      <dgm:spPr/>
      <dgm:t>
        <a:bodyPr/>
        <a:lstStyle/>
        <a:p>
          <a:endParaRPr lang="en-GB"/>
        </a:p>
      </dgm:t>
    </dgm:pt>
    <dgm:pt modelId="{0E6C9DED-9443-4590-BBDC-2B4D2B9C232C}" type="sibTrans" cxnId="{65C532EA-A33A-4748-B45D-0DBAC9C2BE1E}">
      <dgm:prSet/>
      <dgm:spPr/>
      <dgm:t>
        <a:bodyPr/>
        <a:lstStyle/>
        <a:p>
          <a:endParaRPr lang="en-GB"/>
        </a:p>
      </dgm:t>
    </dgm:pt>
    <dgm:pt modelId="{6A0DB84F-D847-438E-9E68-6B9B4D043EA0}">
      <dgm:prSet phldrT="[Text]" custT="1"/>
      <dgm:spPr/>
      <dgm:t>
        <a:bodyPr/>
        <a:lstStyle/>
        <a:p>
          <a:r>
            <a:rPr lang="en-GB" sz="1000" dirty="0" smtClean="0"/>
            <a:t>Consider timescales &amp; protracted data collection – also ethics?</a:t>
          </a:r>
          <a:endParaRPr lang="en-GB" sz="1000" dirty="0"/>
        </a:p>
      </dgm:t>
    </dgm:pt>
    <dgm:pt modelId="{376BB0D7-59D4-40FD-B740-9DE512A34D4E}" type="parTrans" cxnId="{D85AC277-6DDB-4D6A-8B98-DC60A010D790}">
      <dgm:prSet/>
      <dgm:spPr/>
      <dgm:t>
        <a:bodyPr/>
        <a:lstStyle/>
        <a:p>
          <a:endParaRPr lang="en-GB"/>
        </a:p>
      </dgm:t>
    </dgm:pt>
    <dgm:pt modelId="{3F4DE0B9-DFC8-49A4-A055-C275516B548F}" type="sibTrans" cxnId="{D85AC277-6DDB-4D6A-8B98-DC60A010D790}">
      <dgm:prSet/>
      <dgm:spPr/>
      <dgm:t>
        <a:bodyPr/>
        <a:lstStyle/>
        <a:p>
          <a:endParaRPr lang="en-GB"/>
        </a:p>
      </dgm:t>
    </dgm:pt>
    <dgm:pt modelId="{9B2C65EE-45CD-484F-B723-5CFA8A617538}">
      <dgm:prSet phldrT="[Text]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dirty="0" smtClean="0"/>
            <a:t>Execute</a:t>
          </a:r>
          <a:endParaRPr lang="en-GB" dirty="0"/>
        </a:p>
      </dgm:t>
    </dgm:pt>
    <dgm:pt modelId="{47E01051-D854-4359-9DC7-D4724909D30C}" type="parTrans" cxnId="{77800534-2862-47B4-B784-41758517E93E}">
      <dgm:prSet/>
      <dgm:spPr/>
      <dgm:t>
        <a:bodyPr/>
        <a:lstStyle/>
        <a:p>
          <a:endParaRPr lang="en-GB"/>
        </a:p>
      </dgm:t>
    </dgm:pt>
    <dgm:pt modelId="{EED72F52-29AA-4B86-9362-CF956FDD0118}" type="sibTrans" cxnId="{77800534-2862-47B4-B784-41758517E93E}">
      <dgm:prSet/>
      <dgm:spPr/>
      <dgm:t>
        <a:bodyPr/>
        <a:lstStyle/>
        <a:p>
          <a:endParaRPr lang="en-GB"/>
        </a:p>
      </dgm:t>
    </dgm:pt>
    <dgm:pt modelId="{7BE4064A-CFB2-4537-A843-F7F701640233}">
      <dgm:prSet phldrT="[Text]" custT="1"/>
      <dgm:spPr/>
      <dgm:t>
        <a:bodyPr/>
        <a:lstStyle/>
        <a:p>
          <a:r>
            <a:rPr lang="en-GB" sz="1050" dirty="0" smtClean="0"/>
            <a:t>Design &amp; deployment of research instruments – or launching of experiment</a:t>
          </a:r>
          <a:endParaRPr lang="en-GB" sz="1050" dirty="0"/>
        </a:p>
      </dgm:t>
    </dgm:pt>
    <dgm:pt modelId="{18D0E484-5FEC-4292-AE0F-81CA703E0AFC}" type="parTrans" cxnId="{D7EDE0A8-9CC8-4480-B6EC-86F5105063C5}">
      <dgm:prSet/>
      <dgm:spPr/>
      <dgm:t>
        <a:bodyPr/>
        <a:lstStyle/>
        <a:p>
          <a:endParaRPr lang="en-GB"/>
        </a:p>
      </dgm:t>
    </dgm:pt>
    <dgm:pt modelId="{FB26EBBF-CE5F-4CDC-BF29-8A84E0BEACB4}" type="sibTrans" cxnId="{D7EDE0A8-9CC8-4480-B6EC-86F5105063C5}">
      <dgm:prSet/>
      <dgm:spPr/>
      <dgm:t>
        <a:bodyPr/>
        <a:lstStyle/>
        <a:p>
          <a:endParaRPr lang="en-GB"/>
        </a:p>
      </dgm:t>
    </dgm:pt>
    <dgm:pt modelId="{82DADB71-215B-42D3-B9B5-50468CD80CFC}">
      <dgm:prSet phldrT="[Text]" custT="1"/>
      <dgm:spPr/>
      <dgm:t>
        <a:bodyPr/>
        <a:lstStyle/>
        <a:p>
          <a:r>
            <a:rPr lang="en-GB" sz="1050" dirty="0" smtClean="0"/>
            <a:t>Data gathering &amp; analysis – patience may be required here</a:t>
          </a:r>
          <a:endParaRPr lang="en-GB" sz="1050" dirty="0"/>
        </a:p>
      </dgm:t>
    </dgm:pt>
    <dgm:pt modelId="{DEEA54C4-0515-4518-8D9C-5A3E01537F60}" type="parTrans" cxnId="{E2DFECE3-C67C-4488-8AB4-712D215B0057}">
      <dgm:prSet/>
      <dgm:spPr/>
      <dgm:t>
        <a:bodyPr/>
        <a:lstStyle/>
        <a:p>
          <a:endParaRPr lang="en-GB"/>
        </a:p>
      </dgm:t>
    </dgm:pt>
    <dgm:pt modelId="{F3C2041B-2E52-4B76-8ADD-B1137782A7EA}" type="sibTrans" cxnId="{E2DFECE3-C67C-4488-8AB4-712D215B0057}">
      <dgm:prSet/>
      <dgm:spPr/>
      <dgm:t>
        <a:bodyPr/>
        <a:lstStyle/>
        <a:p>
          <a:endParaRPr lang="en-GB"/>
        </a:p>
      </dgm:t>
    </dgm:pt>
    <dgm:pt modelId="{88BCC93A-C426-4176-B917-5A9C95AEE084}">
      <dgm:prSet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dirty="0" smtClean="0"/>
            <a:t>Communicate</a:t>
          </a:r>
          <a:endParaRPr lang="en-GB" dirty="0"/>
        </a:p>
      </dgm:t>
    </dgm:pt>
    <dgm:pt modelId="{6591D650-03D2-4340-9061-5259D6C5E5E0}" type="parTrans" cxnId="{0F5E9136-4C7C-47D6-B8A6-4181E88169ED}">
      <dgm:prSet/>
      <dgm:spPr/>
      <dgm:t>
        <a:bodyPr/>
        <a:lstStyle/>
        <a:p>
          <a:endParaRPr lang="en-GB"/>
        </a:p>
      </dgm:t>
    </dgm:pt>
    <dgm:pt modelId="{52582CE5-F82C-46C2-941C-55675C0B7D39}" type="sibTrans" cxnId="{0F5E9136-4C7C-47D6-B8A6-4181E88169ED}">
      <dgm:prSet/>
      <dgm:spPr/>
      <dgm:t>
        <a:bodyPr/>
        <a:lstStyle/>
        <a:p>
          <a:endParaRPr lang="en-GB"/>
        </a:p>
      </dgm:t>
    </dgm:pt>
    <dgm:pt modelId="{73818305-9856-41E9-B4FF-14F59AE6A13D}">
      <dgm:prSet phldrT="[Text]" custT="1"/>
      <dgm:spPr/>
      <dgm:t>
        <a:bodyPr/>
        <a:lstStyle/>
        <a:p>
          <a:r>
            <a:rPr lang="en-GB" sz="1100" dirty="0" smtClean="0"/>
            <a:t>Consult literature, often outside ILM/IS</a:t>
          </a:r>
          <a:endParaRPr lang="en-GB" sz="1100" dirty="0"/>
        </a:p>
      </dgm:t>
    </dgm:pt>
    <dgm:pt modelId="{FD941AAD-11D9-4257-A450-DDDCEDED471A}" type="parTrans" cxnId="{71F06EA3-59FA-4E7C-850A-3B0323840AA0}">
      <dgm:prSet/>
      <dgm:spPr/>
      <dgm:t>
        <a:bodyPr/>
        <a:lstStyle/>
        <a:p>
          <a:endParaRPr lang="en-GB"/>
        </a:p>
      </dgm:t>
    </dgm:pt>
    <dgm:pt modelId="{DE8C6D1D-5A3E-462D-A56C-3EA253AF3085}" type="sibTrans" cxnId="{71F06EA3-59FA-4E7C-850A-3B0323840AA0}">
      <dgm:prSet/>
      <dgm:spPr/>
      <dgm:t>
        <a:bodyPr/>
        <a:lstStyle/>
        <a:p>
          <a:endParaRPr lang="en-GB"/>
        </a:p>
      </dgm:t>
    </dgm:pt>
    <dgm:pt modelId="{B90D39B5-83E4-4621-B3F3-BCDD28EE2679}">
      <dgm:prSet phldrT="[Text]" custT="1"/>
      <dgm:spPr/>
      <dgm:t>
        <a:bodyPr/>
        <a:lstStyle/>
        <a:p>
          <a:r>
            <a:rPr lang="en-GB" sz="1000" dirty="0" smtClean="0"/>
            <a:t>Which research methods or methodologies? Feasibility?</a:t>
          </a:r>
          <a:endParaRPr lang="en-GB" sz="1000" dirty="0"/>
        </a:p>
      </dgm:t>
    </dgm:pt>
    <dgm:pt modelId="{7697CA1B-7C5D-4B07-9C51-363E525545DC}" type="parTrans" cxnId="{96558DA8-0789-4FA8-9580-8DB5AB299523}">
      <dgm:prSet/>
      <dgm:spPr/>
      <dgm:t>
        <a:bodyPr/>
        <a:lstStyle/>
        <a:p>
          <a:endParaRPr lang="en-GB"/>
        </a:p>
      </dgm:t>
    </dgm:pt>
    <dgm:pt modelId="{B7D9678E-5B76-4292-8F40-AB86EE0491CC}" type="sibTrans" cxnId="{96558DA8-0789-4FA8-9580-8DB5AB299523}">
      <dgm:prSet/>
      <dgm:spPr/>
      <dgm:t>
        <a:bodyPr/>
        <a:lstStyle/>
        <a:p>
          <a:endParaRPr lang="en-GB"/>
        </a:p>
      </dgm:t>
    </dgm:pt>
    <dgm:pt modelId="{B6414705-7C45-4DD6-86FC-6A6F46C83D4E}">
      <dgm:prSet phldrT="[Text]" custT="1"/>
      <dgm:spPr/>
      <dgm:t>
        <a:bodyPr/>
        <a:lstStyle/>
        <a:p>
          <a:r>
            <a:rPr lang="en-GB" sz="1000" dirty="0" smtClean="0"/>
            <a:t>Resisting temptation to cut corners; rigour!</a:t>
          </a:r>
          <a:endParaRPr lang="en-GB" sz="1000" dirty="0"/>
        </a:p>
      </dgm:t>
    </dgm:pt>
    <dgm:pt modelId="{AE16260A-530A-473B-B285-4276DE86E0F4}" type="parTrans" cxnId="{70A7156B-24F4-493D-A5B9-1E8C7CA524BE}">
      <dgm:prSet/>
      <dgm:spPr/>
      <dgm:t>
        <a:bodyPr/>
        <a:lstStyle/>
        <a:p>
          <a:endParaRPr lang="en-GB"/>
        </a:p>
      </dgm:t>
    </dgm:pt>
    <dgm:pt modelId="{AA427D26-806B-4DE8-97B3-8F92BB10C3CD}" type="sibTrans" cxnId="{70A7156B-24F4-493D-A5B9-1E8C7CA524BE}">
      <dgm:prSet/>
      <dgm:spPr/>
      <dgm:t>
        <a:bodyPr/>
        <a:lstStyle/>
        <a:p>
          <a:endParaRPr lang="en-GB"/>
        </a:p>
      </dgm:t>
    </dgm:pt>
    <dgm:pt modelId="{EAC0F0D1-1334-4F30-9B32-6BC213E9AE08}">
      <dgm:prSet phldrT="[Text]" custT="1"/>
      <dgm:spPr/>
      <dgm:t>
        <a:bodyPr/>
        <a:lstStyle/>
        <a:p>
          <a:r>
            <a:rPr lang="en-GB" sz="1000" dirty="0" smtClean="0"/>
            <a:t>Research questions?</a:t>
          </a:r>
          <a:endParaRPr lang="en-GB" sz="1000" dirty="0"/>
        </a:p>
      </dgm:t>
    </dgm:pt>
    <dgm:pt modelId="{2A229D99-1666-48FE-B627-43DD6A1FE5A3}" type="parTrans" cxnId="{58202F14-17F5-419D-B91D-6AC0CA5E8BF7}">
      <dgm:prSet/>
      <dgm:spPr/>
      <dgm:t>
        <a:bodyPr/>
        <a:lstStyle/>
        <a:p>
          <a:endParaRPr lang="en-GB"/>
        </a:p>
      </dgm:t>
    </dgm:pt>
    <dgm:pt modelId="{202E99BA-AD53-446D-BA02-5CCDB09FBA1C}" type="sibTrans" cxnId="{58202F14-17F5-419D-B91D-6AC0CA5E8BF7}">
      <dgm:prSet/>
      <dgm:spPr/>
      <dgm:t>
        <a:bodyPr/>
        <a:lstStyle/>
        <a:p>
          <a:endParaRPr lang="en-GB"/>
        </a:p>
      </dgm:t>
    </dgm:pt>
    <dgm:pt modelId="{AE5AB7F3-B9B7-43BE-AD13-C36166DBD48E}">
      <dgm:prSet phldrT="[Text]" custT="1"/>
      <dgm:spPr/>
      <dgm:t>
        <a:bodyPr/>
        <a:lstStyle/>
        <a:p>
          <a:r>
            <a:rPr lang="en-GB" sz="1000" dirty="0" smtClean="0"/>
            <a:t>Remember, breathe!</a:t>
          </a:r>
          <a:endParaRPr lang="en-GB" sz="1000" dirty="0"/>
        </a:p>
      </dgm:t>
    </dgm:pt>
    <dgm:pt modelId="{A8B1F989-BF61-49F6-93FD-BA427960BF30}" type="parTrans" cxnId="{DA598E98-FF8E-4B9A-8347-6210626EE912}">
      <dgm:prSet/>
      <dgm:spPr/>
      <dgm:t>
        <a:bodyPr/>
        <a:lstStyle/>
        <a:p>
          <a:endParaRPr lang="en-GB"/>
        </a:p>
      </dgm:t>
    </dgm:pt>
    <dgm:pt modelId="{AFB63F92-7950-423E-A659-D2074CA90D86}" type="sibTrans" cxnId="{DA598E98-FF8E-4B9A-8347-6210626EE912}">
      <dgm:prSet/>
      <dgm:spPr/>
      <dgm:t>
        <a:bodyPr/>
        <a:lstStyle/>
        <a:p>
          <a:endParaRPr lang="en-GB"/>
        </a:p>
      </dgm:t>
    </dgm:pt>
    <dgm:pt modelId="{E826A5D2-5253-45B5-834B-6431ECB77CF7}">
      <dgm:prSet phldrT="[Text]" custT="1"/>
      <dgm:spPr/>
      <dgm:t>
        <a:bodyPr/>
        <a:lstStyle/>
        <a:p>
          <a:r>
            <a:rPr lang="en-GB" sz="1000" dirty="0" smtClean="0"/>
            <a:t>Consider nature of data &amp; analysis, &amp; management</a:t>
          </a:r>
          <a:endParaRPr lang="en-GB" sz="1000" dirty="0"/>
        </a:p>
      </dgm:t>
    </dgm:pt>
    <dgm:pt modelId="{6961A142-0567-4661-8EB7-C383F524EBEF}" type="parTrans" cxnId="{7D379263-59BF-45D3-A746-33A0B70727BF}">
      <dgm:prSet/>
      <dgm:spPr/>
      <dgm:t>
        <a:bodyPr/>
        <a:lstStyle/>
        <a:p>
          <a:endParaRPr lang="en-GB"/>
        </a:p>
      </dgm:t>
    </dgm:pt>
    <dgm:pt modelId="{3726FA8D-5685-4250-8E14-E1C8E6A65EB4}" type="sibTrans" cxnId="{7D379263-59BF-45D3-A746-33A0B70727BF}">
      <dgm:prSet/>
      <dgm:spPr/>
      <dgm:t>
        <a:bodyPr/>
        <a:lstStyle/>
        <a:p>
          <a:endParaRPr lang="en-GB"/>
        </a:p>
      </dgm:t>
    </dgm:pt>
    <dgm:pt modelId="{D1A4E558-909C-41A0-9478-3E0896E3EE1F}">
      <dgm:prSet phldrT="[Text]" custT="1"/>
      <dgm:spPr/>
      <dgm:t>
        <a:bodyPr/>
        <a:lstStyle/>
        <a:p>
          <a:r>
            <a:rPr lang="en-GB" sz="1050" dirty="0" smtClean="0"/>
            <a:t>Preparing for data sharing</a:t>
          </a:r>
          <a:endParaRPr lang="en-GB" sz="1050" dirty="0"/>
        </a:p>
      </dgm:t>
    </dgm:pt>
    <dgm:pt modelId="{77148696-ABD0-4B63-A1AC-6213B9B093DE}" type="parTrans" cxnId="{299FC34B-83C0-48B8-A8BF-1705AE5124F9}">
      <dgm:prSet/>
      <dgm:spPr/>
      <dgm:t>
        <a:bodyPr/>
        <a:lstStyle/>
        <a:p>
          <a:endParaRPr lang="en-GB"/>
        </a:p>
      </dgm:t>
    </dgm:pt>
    <dgm:pt modelId="{366E6E10-A63F-4CA8-9AD9-42DE0800A9A1}" type="sibTrans" cxnId="{299FC34B-83C0-48B8-A8BF-1705AE5124F9}">
      <dgm:prSet/>
      <dgm:spPr/>
      <dgm:t>
        <a:bodyPr/>
        <a:lstStyle/>
        <a:p>
          <a:endParaRPr lang="en-GB"/>
        </a:p>
      </dgm:t>
    </dgm:pt>
    <dgm:pt modelId="{A9506EC8-2881-4CCF-B54B-91D5B2F2BEFA}">
      <dgm:prSet/>
      <dgm:spPr/>
      <dgm:t>
        <a:bodyPr/>
        <a:lstStyle/>
        <a:p>
          <a:r>
            <a:rPr lang="en-GB" dirty="0" smtClean="0"/>
            <a:t>To whom should we communicate? Internal, external, or both – or not at all?</a:t>
          </a:r>
          <a:endParaRPr lang="en-GB" dirty="0"/>
        </a:p>
      </dgm:t>
    </dgm:pt>
    <dgm:pt modelId="{909AFF2E-9DCA-48F4-BFDC-C8FCAA91D737}" type="parTrans" cxnId="{B5E55B17-60D9-46F5-976D-B77B45B2304F}">
      <dgm:prSet/>
      <dgm:spPr/>
      <dgm:t>
        <a:bodyPr/>
        <a:lstStyle/>
        <a:p>
          <a:endParaRPr lang="en-GB"/>
        </a:p>
      </dgm:t>
    </dgm:pt>
    <dgm:pt modelId="{18B9B2AF-D8E9-44BD-BB62-E50D386877DC}" type="sibTrans" cxnId="{B5E55B17-60D9-46F5-976D-B77B45B2304F}">
      <dgm:prSet/>
      <dgm:spPr/>
      <dgm:t>
        <a:bodyPr/>
        <a:lstStyle/>
        <a:p>
          <a:endParaRPr lang="en-GB"/>
        </a:p>
      </dgm:t>
    </dgm:pt>
    <dgm:pt modelId="{6656EDFE-B793-4F38-9D09-27D233DF2F98}">
      <dgm:prSet phldrT="[Text]" custT="1"/>
      <dgm:spPr/>
      <dgm:t>
        <a:bodyPr/>
        <a:lstStyle/>
        <a:p>
          <a:r>
            <a:rPr lang="en-GB" sz="1050" dirty="0" smtClean="0"/>
            <a:t>Negative findings</a:t>
          </a:r>
          <a:endParaRPr lang="en-GB" sz="1050" dirty="0"/>
        </a:p>
      </dgm:t>
    </dgm:pt>
    <dgm:pt modelId="{B6DD8AFC-6AF6-4F66-83AF-32A943540471}" type="parTrans" cxnId="{3733CE78-553A-42CD-B595-51C9336182E4}">
      <dgm:prSet/>
      <dgm:spPr/>
      <dgm:t>
        <a:bodyPr/>
        <a:lstStyle/>
        <a:p>
          <a:endParaRPr lang="en-GB"/>
        </a:p>
      </dgm:t>
    </dgm:pt>
    <dgm:pt modelId="{53CF3F68-1A93-4D6C-856A-3DA4D28AC007}" type="sibTrans" cxnId="{3733CE78-553A-42CD-B595-51C9336182E4}">
      <dgm:prSet/>
      <dgm:spPr/>
      <dgm:t>
        <a:bodyPr/>
        <a:lstStyle/>
        <a:p>
          <a:endParaRPr lang="en-GB"/>
        </a:p>
      </dgm:t>
    </dgm:pt>
    <dgm:pt modelId="{4A5BDE5A-06D4-401B-9720-A4424F58259C}">
      <dgm:prSet/>
      <dgm:spPr/>
      <dgm:t>
        <a:bodyPr/>
        <a:lstStyle/>
        <a:p>
          <a:r>
            <a:rPr lang="en-GB" dirty="0" smtClean="0"/>
            <a:t>Research limitations</a:t>
          </a:r>
          <a:endParaRPr lang="en-GB" dirty="0"/>
        </a:p>
      </dgm:t>
    </dgm:pt>
    <dgm:pt modelId="{DFB6A847-5D2F-45D8-A185-38D401821B3F}" type="parTrans" cxnId="{4E2A1CA1-3C05-48C3-A919-2470F9EBA463}">
      <dgm:prSet/>
      <dgm:spPr/>
      <dgm:t>
        <a:bodyPr/>
        <a:lstStyle/>
        <a:p>
          <a:endParaRPr lang="en-GB"/>
        </a:p>
      </dgm:t>
    </dgm:pt>
    <dgm:pt modelId="{1E45F070-D95F-423F-B27E-B4549ED3437A}" type="sibTrans" cxnId="{4E2A1CA1-3C05-48C3-A919-2470F9EBA463}">
      <dgm:prSet/>
      <dgm:spPr/>
      <dgm:t>
        <a:bodyPr/>
        <a:lstStyle/>
        <a:p>
          <a:endParaRPr lang="en-GB"/>
        </a:p>
      </dgm:t>
    </dgm:pt>
    <dgm:pt modelId="{C708491F-C46A-47B2-A99F-44443FF38B5F}">
      <dgm:prSet/>
      <dgm:spPr/>
      <dgm:t>
        <a:bodyPr/>
        <a:lstStyle/>
        <a:p>
          <a:r>
            <a:rPr lang="en-GB" dirty="0" smtClean="0"/>
            <a:t>Emergence of extensive strand of enquiry?</a:t>
          </a:r>
          <a:endParaRPr lang="en-GB" dirty="0"/>
        </a:p>
      </dgm:t>
    </dgm:pt>
    <dgm:pt modelId="{A05C3BEF-6700-40B1-9BA4-B38E0D78F44F}" type="parTrans" cxnId="{9DB074D6-A47C-40F7-8AF4-03CAD8A1DF86}">
      <dgm:prSet/>
      <dgm:spPr/>
      <dgm:t>
        <a:bodyPr/>
        <a:lstStyle/>
        <a:p>
          <a:endParaRPr lang="en-GB"/>
        </a:p>
      </dgm:t>
    </dgm:pt>
    <dgm:pt modelId="{57E2F1A4-0C7D-42FA-9014-2A80937AB98F}" type="sibTrans" cxnId="{9DB074D6-A47C-40F7-8AF4-03CAD8A1DF86}">
      <dgm:prSet/>
      <dgm:spPr/>
      <dgm:t>
        <a:bodyPr/>
        <a:lstStyle/>
        <a:p>
          <a:endParaRPr lang="en-GB"/>
        </a:p>
      </dgm:t>
    </dgm:pt>
    <dgm:pt modelId="{4B7205B2-6E1B-4450-85FD-6DEBB3CBC734}">
      <dgm:prSet/>
      <dgm:spPr/>
      <dgm:t>
        <a:bodyPr/>
        <a:lstStyle/>
        <a:p>
          <a:r>
            <a:rPr lang="en-GB" dirty="0" smtClean="0"/>
            <a:t>Selecting journals / conferences</a:t>
          </a:r>
          <a:endParaRPr lang="en-GB" dirty="0"/>
        </a:p>
      </dgm:t>
    </dgm:pt>
    <dgm:pt modelId="{0176AB50-1CA7-405A-B83B-F13181BDDA22}" type="parTrans" cxnId="{B1ED3F40-0A24-40DD-9963-0D048C668E62}">
      <dgm:prSet/>
      <dgm:spPr/>
      <dgm:t>
        <a:bodyPr/>
        <a:lstStyle/>
        <a:p>
          <a:endParaRPr lang="en-GB"/>
        </a:p>
      </dgm:t>
    </dgm:pt>
    <dgm:pt modelId="{E093BF9D-151A-43BB-9DD0-39DBBF9EF6B5}" type="sibTrans" cxnId="{B1ED3F40-0A24-40DD-9963-0D048C668E62}">
      <dgm:prSet/>
      <dgm:spPr/>
      <dgm:t>
        <a:bodyPr/>
        <a:lstStyle/>
        <a:p>
          <a:endParaRPr lang="en-GB"/>
        </a:p>
      </dgm:t>
    </dgm:pt>
    <dgm:pt modelId="{991C22CD-4A26-436D-8016-C3C4254D9920}">
      <dgm:prSet/>
      <dgm:spPr/>
      <dgm:t>
        <a:bodyPr/>
        <a:lstStyle/>
        <a:p>
          <a:r>
            <a:rPr lang="en-GB" dirty="0" smtClean="0"/>
            <a:t>Open scholarship – leading from the front </a:t>
          </a:r>
          <a:endParaRPr lang="en-GB" dirty="0"/>
        </a:p>
      </dgm:t>
    </dgm:pt>
    <dgm:pt modelId="{8B638816-90CA-43B4-81E7-11BB56E4D31A}" type="parTrans" cxnId="{E036B61C-D49A-48A7-B191-2CFA09CF5554}">
      <dgm:prSet/>
      <dgm:spPr/>
      <dgm:t>
        <a:bodyPr/>
        <a:lstStyle/>
        <a:p>
          <a:endParaRPr lang="en-GB"/>
        </a:p>
      </dgm:t>
    </dgm:pt>
    <dgm:pt modelId="{BFC73D2D-5A73-4C59-8157-CD8C31E04EAD}" type="sibTrans" cxnId="{E036B61C-D49A-48A7-B191-2CFA09CF5554}">
      <dgm:prSet/>
      <dgm:spPr/>
      <dgm:t>
        <a:bodyPr/>
        <a:lstStyle/>
        <a:p>
          <a:endParaRPr lang="en-GB"/>
        </a:p>
      </dgm:t>
    </dgm:pt>
    <dgm:pt modelId="{5FC5F662-C5F6-47A2-805D-28111958F484}" type="pres">
      <dgm:prSet presAssocID="{B3D248B1-D8BD-4536-85B7-F463A071875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3AF88E9-00B8-4209-A419-B17FCB087C17}" type="pres">
      <dgm:prSet presAssocID="{B3D248B1-D8BD-4536-85B7-F463A0718757}" presName="cycle" presStyleCnt="0"/>
      <dgm:spPr/>
    </dgm:pt>
    <dgm:pt modelId="{3E90350C-0F68-46A2-8F23-E4196DD37AA8}" type="pres">
      <dgm:prSet presAssocID="{B3D248B1-D8BD-4536-85B7-F463A0718757}" presName="centerShape" presStyleCnt="0"/>
      <dgm:spPr/>
    </dgm:pt>
    <dgm:pt modelId="{0151A131-4CEB-4550-B8A1-5F73AA3EF470}" type="pres">
      <dgm:prSet presAssocID="{B3D248B1-D8BD-4536-85B7-F463A0718757}" presName="connSite" presStyleLbl="node1" presStyleIdx="0" presStyleCnt="5"/>
      <dgm:spPr/>
    </dgm:pt>
    <dgm:pt modelId="{D283726B-FEBB-4E69-B55C-91C87C9AA6AF}" type="pres">
      <dgm:prSet presAssocID="{B3D248B1-D8BD-4536-85B7-F463A0718757}" presName="visible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B1527B18-D142-4B34-971B-60F63A44913D}" type="pres">
      <dgm:prSet presAssocID="{332C345A-8D7F-4237-AE07-5913F8256869}" presName="Name25" presStyleLbl="parChTrans1D1" presStyleIdx="0" presStyleCnt="4"/>
      <dgm:spPr/>
      <dgm:t>
        <a:bodyPr/>
        <a:lstStyle/>
        <a:p>
          <a:endParaRPr lang="en-GB"/>
        </a:p>
      </dgm:t>
    </dgm:pt>
    <dgm:pt modelId="{48CE8B57-B8ED-49B7-8FE4-BA16F916EDE7}" type="pres">
      <dgm:prSet presAssocID="{DDA82B97-5938-41A5-8695-3ABA53CA2964}" presName="node" presStyleCnt="0"/>
      <dgm:spPr/>
    </dgm:pt>
    <dgm:pt modelId="{5515097C-59CD-4418-8B72-927E852DBF52}" type="pres">
      <dgm:prSet presAssocID="{DDA82B97-5938-41A5-8695-3ABA53CA2964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18C132-ED1A-477D-841F-0243620EFA30}" type="pres">
      <dgm:prSet presAssocID="{DDA82B97-5938-41A5-8695-3ABA53CA2964}" presName="child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778A92-1FF4-44AC-946F-1B5188785680}" type="pres">
      <dgm:prSet presAssocID="{DE00BF85-7889-445A-98CF-40A2AA58C322}" presName="Name25" presStyleLbl="parChTrans1D1" presStyleIdx="1" presStyleCnt="4"/>
      <dgm:spPr/>
      <dgm:t>
        <a:bodyPr/>
        <a:lstStyle/>
        <a:p>
          <a:endParaRPr lang="en-GB"/>
        </a:p>
      </dgm:t>
    </dgm:pt>
    <dgm:pt modelId="{629B3731-5109-4D7F-A069-2AB989A19A71}" type="pres">
      <dgm:prSet presAssocID="{7E46B370-5943-4B9D-AE6D-F9075D0C1C17}" presName="node" presStyleCnt="0"/>
      <dgm:spPr/>
    </dgm:pt>
    <dgm:pt modelId="{5D9F01CE-34A0-44E1-A96A-4F9CEA228047}" type="pres">
      <dgm:prSet presAssocID="{7E46B370-5943-4B9D-AE6D-F9075D0C1C17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B45482-6A5A-412D-89CE-4C24FBD5E86D}" type="pres">
      <dgm:prSet presAssocID="{7E46B370-5943-4B9D-AE6D-F9075D0C1C17}" presName="child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93A2EB-58C7-45C8-B25B-78CA3757CFAC}" type="pres">
      <dgm:prSet presAssocID="{47E01051-D854-4359-9DC7-D4724909D30C}" presName="Name25" presStyleLbl="parChTrans1D1" presStyleIdx="2" presStyleCnt="4"/>
      <dgm:spPr/>
      <dgm:t>
        <a:bodyPr/>
        <a:lstStyle/>
        <a:p>
          <a:endParaRPr lang="en-GB"/>
        </a:p>
      </dgm:t>
    </dgm:pt>
    <dgm:pt modelId="{617D8F1C-A0BC-48C2-B74A-5E3F6AE2D612}" type="pres">
      <dgm:prSet presAssocID="{9B2C65EE-45CD-484F-B723-5CFA8A617538}" presName="node" presStyleCnt="0"/>
      <dgm:spPr/>
    </dgm:pt>
    <dgm:pt modelId="{38EE32BB-144F-479A-804A-D28CD0557C3D}" type="pres">
      <dgm:prSet presAssocID="{9B2C65EE-45CD-484F-B723-5CFA8A617538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23FDFD-4CDC-4C09-A33B-60BB3D13AA64}" type="pres">
      <dgm:prSet presAssocID="{9B2C65EE-45CD-484F-B723-5CFA8A617538}" presName="child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FB2218-738D-46DC-9A4B-D524395AB4BB}" type="pres">
      <dgm:prSet presAssocID="{6591D650-03D2-4340-9061-5259D6C5E5E0}" presName="Name25" presStyleLbl="parChTrans1D1" presStyleIdx="3" presStyleCnt="4"/>
      <dgm:spPr/>
      <dgm:t>
        <a:bodyPr/>
        <a:lstStyle/>
        <a:p>
          <a:endParaRPr lang="en-GB"/>
        </a:p>
      </dgm:t>
    </dgm:pt>
    <dgm:pt modelId="{CF9C7741-06F7-4017-8B8C-1379B35D1A72}" type="pres">
      <dgm:prSet presAssocID="{88BCC93A-C426-4176-B917-5A9C95AEE084}" presName="node" presStyleCnt="0"/>
      <dgm:spPr/>
    </dgm:pt>
    <dgm:pt modelId="{4A0D377F-7F74-4EE3-A4D3-C9F4FDBBD2A8}" type="pres">
      <dgm:prSet presAssocID="{88BCC93A-C426-4176-B917-5A9C95AEE084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902BC1-9A99-44FE-AD2B-C71EC938FBE0}" type="pres">
      <dgm:prSet presAssocID="{88BCC93A-C426-4176-B917-5A9C95AEE084}" presName="child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75B157B-7DFB-40F9-BB9B-08BDBEF69632}" type="presOf" srcId="{DE00BF85-7889-445A-98CF-40A2AA58C322}" destId="{16778A92-1FF4-44AC-946F-1B5188785680}" srcOrd="0" destOrd="0" presId="urn:microsoft.com/office/officeart/2005/8/layout/radial2"/>
    <dgm:cxn modelId="{E72E114F-5268-454C-BACF-7E0063DEAFCE}" type="presOf" srcId="{7E46B370-5943-4B9D-AE6D-F9075D0C1C17}" destId="{5D9F01CE-34A0-44E1-A96A-4F9CEA228047}" srcOrd="0" destOrd="0" presId="urn:microsoft.com/office/officeart/2005/8/layout/radial2"/>
    <dgm:cxn modelId="{99E2460D-BDE6-4FA5-A452-C8A17273CB3C}" type="presOf" srcId="{A9506EC8-2881-4CCF-B54B-91D5B2F2BEFA}" destId="{80902BC1-9A99-44FE-AD2B-C71EC938FBE0}" srcOrd="0" destOrd="0" presId="urn:microsoft.com/office/officeart/2005/8/layout/radial2"/>
    <dgm:cxn modelId="{7AB441B1-A06B-49BE-A006-1F32E2D1EF9D}" type="presOf" srcId="{991C22CD-4A26-436D-8016-C3C4254D9920}" destId="{80902BC1-9A99-44FE-AD2B-C71EC938FBE0}" srcOrd="0" destOrd="4" presId="urn:microsoft.com/office/officeart/2005/8/layout/radial2"/>
    <dgm:cxn modelId="{E2DFECE3-C67C-4488-8AB4-712D215B0057}" srcId="{9B2C65EE-45CD-484F-B723-5CFA8A617538}" destId="{82DADB71-215B-42D3-B9B5-50468CD80CFC}" srcOrd="1" destOrd="0" parTransId="{DEEA54C4-0515-4518-8D9C-5A3E01537F60}" sibTransId="{F3C2041B-2E52-4B76-8ADD-B1137782A7EA}"/>
    <dgm:cxn modelId="{2100A4D0-23F0-464C-BC63-71B92723822F}" type="presOf" srcId="{D1A4E558-909C-41A0-9478-3E0896E3EE1F}" destId="{1923FDFD-4CDC-4C09-A33B-60BB3D13AA64}" srcOrd="0" destOrd="3" presId="urn:microsoft.com/office/officeart/2005/8/layout/radial2"/>
    <dgm:cxn modelId="{5B63CB7C-A37F-4A8B-A0C5-2D4E01370DFC}" type="presOf" srcId="{9B2C65EE-45CD-484F-B723-5CFA8A617538}" destId="{38EE32BB-144F-479A-804A-D28CD0557C3D}" srcOrd="0" destOrd="0" presId="urn:microsoft.com/office/officeart/2005/8/layout/radial2"/>
    <dgm:cxn modelId="{822742AC-9CA5-4158-8DF5-4BF475DCF110}" srcId="{B3D248B1-D8BD-4536-85B7-F463A0718757}" destId="{DDA82B97-5938-41A5-8695-3ABA53CA2964}" srcOrd="0" destOrd="0" parTransId="{332C345A-8D7F-4237-AE07-5913F8256869}" sibTransId="{AD6507C7-8D59-4836-A5F1-F1D49248FCB5}"/>
    <dgm:cxn modelId="{7D379263-59BF-45D3-A746-33A0B70727BF}" srcId="{7E46B370-5943-4B9D-AE6D-F9075D0C1C17}" destId="{E826A5D2-5253-45B5-834B-6431ECB77CF7}" srcOrd="5" destOrd="0" parTransId="{6961A142-0567-4661-8EB7-C383F524EBEF}" sibTransId="{3726FA8D-5685-4250-8E14-E1C8E6A65EB4}"/>
    <dgm:cxn modelId="{4366FE1B-6AFA-4084-B660-6DF8C55C9E4E}" type="presOf" srcId="{88BCC93A-C426-4176-B917-5A9C95AEE084}" destId="{4A0D377F-7F74-4EE3-A4D3-C9F4FDBBD2A8}" srcOrd="0" destOrd="0" presId="urn:microsoft.com/office/officeart/2005/8/layout/radial2"/>
    <dgm:cxn modelId="{9CE4B880-389B-408A-9ACA-671AAB63C8F0}" type="presOf" srcId="{E826A5D2-5253-45B5-834B-6431ECB77CF7}" destId="{76B45482-6A5A-412D-89CE-4C24FBD5E86D}" srcOrd="0" destOrd="5" presId="urn:microsoft.com/office/officeart/2005/8/layout/radial2"/>
    <dgm:cxn modelId="{6143ACDB-1C99-410E-B765-D830CA666345}" type="presOf" srcId="{332C345A-8D7F-4237-AE07-5913F8256869}" destId="{B1527B18-D142-4B34-971B-60F63A44913D}" srcOrd="0" destOrd="0" presId="urn:microsoft.com/office/officeart/2005/8/layout/radial2"/>
    <dgm:cxn modelId="{EED38684-C0EA-442A-B3C9-413EA5B26849}" type="presOf" srcId="{47E01051-D854-4359-9DC7-D4724909D30C}" destId="{0C93A2EB-58C7-45C8-B25B-78CA3757CFAC}" srcOrd="0" destOrd="0" presId="urn:microsoft.com/office/officeart/2005/8/layout/radial2"/>
    <dgm:cxn modelId="{71B37383-B47B-41AD-BCA5-8FC85241FB8A}" type="presOf" srcId="{C708491F-C46A-47B2-A99F-44443FF38B5F}" destId="{80902BC1-9A99-44FE-AD2B-C71EC938FBE0}" srcOrd="0" destOrd="2" presId="urn:microsoft.com/office/officeart/2005/8/layout/radial2"/>
    <dgm:cxn modelId="{D2493B00-FE50-4695-9983-64AA3610038E}" type="presOf" srcId="{6591D650-03D2-4340-9061-5259D6C5E5E0}" destId="{20FB2218-738D-46DC-9A4B-D524395AB4BB}" srcOrd="0" destOrd="0" presId="urn:microsoft.com/office/officeart/2005/8/layout/radial2"/>
    <dgm:cxn modelId="{71F06EA3-59FA-4E7C-850A-3B0323840AA0}" srcId="{DDA82B97-5938-41A5-8695-3ABA53CA2964}" destId="{73818305-9856-41E9-B4FF-14F59AE6A13D}" srcOrd="2" destOrd="0" parTransId="{FD941AAD-11D9-4257-A450-DDDCEDED471A}" sibTransId="{DE8C6D1D-5A3E-462D-A56C-3EA253AF3085}"/>
    <dgm:cxn modelId="{299FC34B-83C0-48B8-A8BF-1705AE5124F9}" srcId="{9B2C65EE-45CD-484F-B723-5CFA8A617538}" destId="{D1A4E558-909C-41A0-9478-3E0896E3EE1F}" srcOrd="3" destOrd="0" parTransId="{77148696-ABD0-4B63-A1AC-6213B9B093DE}" sibTransId="{366E6E10-A63F-4CA8-9AD9-42DE0800A9A1}"/>
    <dgm:cxn modelId="{77800534-2862-47B4-B784-41758517E93E}" srcId="{B3D248B1-D8BD-4536-85B7-F463A0718757}" destId="{9B2C65EE-45CD-484F-B723-5CFA8A617538}" srcOrd="2" destOrd="0" parTransId="{47E01051-D854-4359-9DC7-D4724909D30C}" sibTransId="{EED72F52-29AA-4B86-9362-CF956FDD0118}"/>
    <dgm:cxn modelId="{3A95CF60-BFFC-4E7A-A475-6385339D2CAB}" type="presOf" srcId="{B90D39B5-83E4-4621-B3F3-BCDD28EE2679}" destId="{76B45482-6A5A-412D-89CE-4C24FBD5E86D}" srcOrd="0" destOrd="2" presId="urn:microsoft.com/office/officeart/2005/8/layout/radial2"/>
    <dgm:cxn modelId="{65C532EA-A33A-4748-B45D-0DBAC9C2BE1E}" srcId="{7E46B370-5943-4B9D-AE6D-F9075D0C1C17}" destId="{9AD1B57E-3254-4B1D-A252-106E30E9BB7B}" srcOrd="0" destOrd="0" parTransId="{101CB7B0-A52E-4982-8E48-E6E5BE68AB64}" sibTransId="{0E6C9DED-9443-4590-BBDC-2B4D2B9C232C}"/>
    <dgm:cxn modelId="{D85AC277-6DDB-4D6A-8B98-DC60A010D790}" srcId="{7E46B370-5943-4B9D-AE6D-F9075D0C1C17}" destId="{6A0DB84F-D847-438E-9E68-6B9B4D043EA0}" srcOrd="6" destOrd="0" parTransId="{376BB0D7-59D4-40FD-B740-9DE512A34D4E}" sibTransId="{3F4DE0B9-DFC8-49A4-A055-C275516B548F}"/>
    <dgm:cxn modelId="{CAD91AB5-CECD-47C7-837B-584E066E58C6}" type="presOf" srcId="{9AD1B57E-3254-4B1D-A252-106E30E9BB7B}" destId="{76B45482-6A5A-412D-89CE-4C24FBD5E86D}" srcOrd="0" destOrd="0" presId="urn:microsoft.com/office/officeart/2005/8/layout/radial2"/>
    <dgm:cxn modelId="{2E8BD73A-2665-4CE0-A156-8532DCC7A24A}" type="presOf" srcId="{82DADB71-215B-42D3-B9B5-50468CD80CFC}" destId="{1923FDFD-4CDC-4C09-A33B-60BB3D13AA64}" srcOrd="0" destOrd="1" presId="urn:microsoft.com/office/officeart/2005/8/layout/radial2"/>
    <dgm:cxn modelId="{657F8CC9-6563-4028-975A-95BFAB6E6074}" type="presOf" srcId="{EAC0F0D1-1334-4F30-9B32-6BC213E9AE08}" destId="{76B45482-6A5A-412D-89CE-4C24FBD5E86D}" srcOrd="0" destOrd="1" presId="urn:microsoft.com/office/officeart/2005/8/layout/radial2"/>
    <dgm:cxn modelId="{55A42E14-1466-428D-B4A7-11F6B140EF8B}" type="presOf" srcId="{4B7205B2-6E1B-4450-85FD-6DEBB3CBC734}" destId="{80902BC1-9A99-44FE-AD2B-C71EC938FBE0}" srcOrd="0" destOrd="3" presId="urn:microsoft.com/office/officeart/2005/8/layout/radial2"/>
    <dgm:cxn modelId="{3733CE78-553A-42CD-B595-51C9336182E4}" srcId="{9B2C65EE-45CD-484F-B723-5CFA8A617538}" destId="{6656EDFE-B793-4F38-9D09-27D233DF2F98}" srcOrd="2" destOrd="0" parTransId="{B6DD8AFC-6AF6-4F66-83AF-32A943540471}" sibTransId="{53CF3F68-1A93-4D6C-856A-3DA4D28AC007}"/>
    <dgm:cxn modelId="{553DD0BD-9559-4E1A-9162-1A9F431B81E0}" type="presOf" srcId="{6A0DB84F-D847-438E-9E68-6B9B4D043EA0}" destId="{76B45482-6A5A-412D-89CE-4C24FBD5E86D}" srcOrd="0" destOrd="6" presId="urn:microsoft.com/office/officeart/2005/8/layout/radial2"/>
    <dgm:cxn modelId="{350F67A7-FD5E-4659-A047-A0EE74A51656}" type="presOf" srcId="{7E3972A7-DF26-4418-918F-B5E4D2B26B96}" destId="{BA18C132-ED1A-477D-841F-0243620EFA30}" srcOrd="0" destOrd="0" presId="urn:microsoft.com/office/officeart/2005/8/layout/radial2"/>
    <dgm:cxn modelId="{030D205B-0837-4400-866C-4E603641552D}" type="presOf" srcId="{B3D248B1-D8BD-4536-85B7-F463A0718757}" destId="{5FC5F662-C5F6-47A2-805D-28111958F484}" srcOrd="0" destOrd="0" presId="urn:microsoft.com/office/officeart/2005/8/layout/radial2"/>
    <dgm:cxn modelId="{B1ED3F40-0A24-40DD-9963-0D048C668E62}" srcId="{88BCC93A-C426-4176-B917-5A9C95AEE084}" destId="{4B7205B2-6E1B-4450-85FD-6DEBB3CBC734}" srcOrd="3" destOrd="0" parTransId="{0176AB50-1CA7-405A-B83B-F13181BDDA22}" sibTransId="{E093BF9D-151A-43BB-9DD0-39DBBF9EF6B5}"/>
    <dgm:cxn modelId="{D7EDE0A8-9CC8-4480-B6EC-86F5105063C5}" srcId="{9B2C65EE-45CD-484F-B723-5CFA8A617538}" destId="{7BE4064A-CFB2-4537-A843-F7F701640233}" srcOrd="0" destOrd="0" parTransId="{18D0E484-5FEC-4292-AE0F-81CA703E0AFC}" sibTransId="{FB26EBBF-CE5F-4CDC-BF29-8A84E0BEACB4}"/>
    <dgm:cxn modelId="{8CE628A9-2A07-4F59-A62A-75E78420C5A2}" type="presOf" srcId="{7BE4064A-CFB2-4537-A843-F7F701640233}" destId="{1923FDFD-4CDC-4C09-A33B-60BB3D13AA64}" srcOrd="0" destOrd="0" presId="urn:microsoft.com/office/officeart/2005/8/layout/radial2"/>
    <dgm:cxn modelId="{59CD7713-30C8-4C8C-AFCD-E53A9E050EA6}" type="presOf" srcId="{F390C004-1462-4955-A17A-B0F89D1B8E4A}" destId="{BA18C132-ED1A-477D-841F-0243620EFA30}" srcOrd="0" destOrd="1" presId="urn:microsoft.com/office/officeart/2005/8/layout/radial2"/>
    <dgm:cxn modelId="{B08FD34E-64B0-4955-9B4B-C87FC1478403}" type="presOf" srcId="{B6414705-7C45-4DD6-86FC-6A6F46C83D4E}" destId="{76B45482-6A5A-412D-89CE-4C24FBD5E86D}" srcOrd="0" destOrd="3" presId="urn:microsoft.com/office/officeart/2005/8/layout/radial2"/>
    <dgm:cxn modelId="{4E2A1CA1-3C05-48C3-A919-2470F9EBA463}" srcId="{88BCC93A-C426-4176-B917-5A9C95AEE084}" destId="{4A5BDE5A-06D4-401B-9720-A4424F58259C}" srcOrd="1" destOrd="0" parTransId="{DFB6A847-5D2F-45D8-A185-38D401821B3F}" sibTransId="{1E45F070-D95F-423F-B27E-B4549ED3437A}"/>
    <dgm:cxn modelId="{088042C9-4C6C-4394-8A85-CF848C126E38}" type="presOf" srcId="{AE5AB7F3-B9B7-43BE-AD13-C36166DBD48E}" destId="{76B45482-6A5A-412D-89CE-4C24FBD5E86D}" srcOrd="0" destOrd="4" presId="urn:microsoft.com/office/officeart/2005/8/layout/radial2"/>
    <dgm:cxn modelId="{70A7156B-24F4-493D-A5B9-1E8C7CA524BE}" srcId="{7E46B370-5943-4B9D-AE6D-F9075D0C1C17}" destId="{B6414705-7C45-4DD6-86FC-6A6F46C83D4E}" srcOrd="3" destOrd="0" parTransId="{AE16260A-530A-473B-B285-4276DE86E0F4}" sibTransId="{AA427D26-806B-4DE8-97B3-8F92BB10C3CD}"/>
    <dgm:cxn modelId="{34094789-4ED0-4D18-970B-3CC8E98418EB}" srcId="{B3D248B1-D8BD-4536-85B7-F463A0718757}" destId="{7E46B370-5943-4B9D-AE6D-F9075D0C1C17}" srcOrd="1" destOrd="0" parTransId="{DE00BF85-7889-445A-98CF-40A2AA58C322}" sibTransId="{76D41D0E-3CE0-4F22-A3F8-67A0013D689C}"/>
    <dgm:cxn modelId="{0D834D01-4761-4E5F-AEC8-AE81855739D6}" type="presOf" srcId="{DDA82B97-5938-41A5-8695-3ABA53CA2964}" destId="{5515097C-59CD-4418-8B72-927E852DBF52}" srcOrd="0" destOrd="0" presId="urn:microsoft.com/office/officeart/2005/8/layout/radial2"/>
    <dgm:cxn modelId="{D12354C1-9035-4FF4-8838-F3D487993C7B}" type="presOf" srcId="{6656EDFE-B793-4F38-9D09-27D233DF2F98}" destId="{1923FDFD-4CDC-4C09-A33B-60BB3D13AA64}" srcOrd="0" destOrd="2" presId="urn:microsoft.com/office/officeart/2005/8/layout/radial2"/>
    <dgm:cxn modelId="{0F5E9136-4C7C-47D6-B8A6-4181E88169ED}" srcId="{B3D248B1-D8BD-4536-85B7-F463A0718757}" destId="{88BCC93A-C426-4176-B917-5A9C95AEE084}" srcOrd="3" destOrd="0" parTransId="{6591D650-03D2-4340-9061-5259D6C5E5E0}" sibTransId="{52582CE5-F82C-46C2-941C-55675C0B7D39}"/>
    <dgm:cxn modelId="{C5AA6B41-5BFD-4B7F-A1AA-39D191555B19}" srcId="{DDA82B97-5938-41A5-8695-3ABA53CA2964}" destId="{7E3972A7-DF26-4418-918F-B5E4D2B26B96}" srcOrd="0" destOrd="0" parTransId="{1C1BDD91-3024-429F-8FA0-00F16B3C9AA7}" sibTransId="{8614F7B3-40A9-4614-91F5-96FC030F88B5}"/>
    <dgm:cxn modelId="{E036B61C-D49A-48A7-B191-2CFA09CF5554}" srcId="{88BCC93A-C426-4176-B917-5A9C95AEE084}" destId="{991C22CD-4A26-436D-8016-C3C4254D9920}" srcOrd="4" destOrd="0" parTransId="{8B638816-90CA-43B4-81E7-11BB56E4D31A}" sibTransId="{BFC73D2D-5A73-4C59-8157-CD8C31E04EAD}"/>
    <dgm:cxn modelId="{96558DA8-0789-4FA8-9580-8DB5AB299523}" srcId="{7E46B370-5943-4B9D-AE6D-F9075D0C1C17}" destId="{B90D39B5-83E4-4621-B3F3-BCDD28EE2679}" srcOrd="2" destOrd="0" parTransId="{7697CA1B-7C5D-4B07-9C51-363E525545DC}" sibTransId="{B7D9678E-5B76-4292-8F40-AB86EE0491CC}"/>
    <dgm:cxn modelId="{0EB55AEC-EFD1-4EFC-B486-8A3BCF242391}" srcId="{DDA82B97-5938-41A5-8695-3ABA53CA2964}" destId="{F390C004-1462-4955-A17A-B0F89D1B8E4A}" srcOrd="1" destOrd="0" parTransId="{A34370E3-DE6D-4800-9E36-A8DBDB88A33F}" sibTransId="{DAF72950-F215-407C-A4E1-6BE962C06060}"/>
    <dgm:cxn modelId="{CC8164A2-9B75-4AD9-9C71-53A269161FFE}" type="presOf" srcId="{4A5BDE5A-06D4-401B-9720-A4424F58259C}" destId="{80902BC1-9A99-44FE-AD2B-C71EC938FBE0}" srcOrd="0" destOrd="1" presId="urn:microsoft.com/office/officeart/2005/8/layout/radial2"/>
    <dgm:cxn modelId="{9DB074D6-A47C-40F7-8AF4-03CAD8A1DF86}" srcId="{88BCC93A-C426-4176-B917-5A9C95AEE084}" destId="{C708491F-C46A-47B2-A99F-44443FF38B5F}" srcOrd="2" destOrd="0" parTransId="{A05C3BEF-6700-40B1-9BA4-B38E0D78F44F}" sibTransId="{57E2F1A4-0C7D-42FA-9014-2A80937AB98F}"/>
    <dgm:cxn modelId="{B5E55B17-60D9-46F5-976D-B77B45B2304F}" srcId="{88BCC93A-C426-4176-B917-5A9C95AEE084}" destId="{A9506EC8-2881-4CCF-B54B-91D5B2F2BEFA}" srcOrd="0" destOrd="0" parTransId="{909AFF2E-9DCA-48F4-BFDC-C8FCAA91D737}" sibTransId="{18B9B2AF-D8E9-44BD-BB62-E50D386877DC}"/>
    <dgm:cxn modelId="{DA598E98-FF8E-4B9A-8347-6210626EE912}" srcId="{7E46B370-5943-4B9D-AE6D-F9075D0C1C17}" destId="{AE5AB7F3-B9B7-43BE-AD13-C36166DBD48E}" srcOrd="4" destOrd="0" parTransId="{A8B1F989-BF61-49F6-93FD-BA427960BF30}" sibTransId="{AFB63F92-7950-423E-A659-D2074CA90D86}"/>
    <dgm:cxn modelId="{0BDC92E9-8039-4310-81E9-B871CE46B5E6}" type="presOf" srcId="{73818305-9856-41E9-B4FF-14F59AE6A13D}" destId="{BA18C132-ED1A-477D-841F-0243620EFA30}" srcOrd="0" destOrd="2" presId="urn:microsoft.com/office/officeart/2005/8/layout/radial2"/>
    <dgm:cxn modelId="{58202F14-17F5-419D-B91D-6AC0CA5E8BF7}" srcId="{7E46B370-5943-4B9D-AE6D-F9075D0C1C17}" destId="{EAC0F0D1-1334-4F30-9B32-6BC213E9AE08}" srcOrd="1" destOrd="0" parTransId="{2A229D99-1666-48FE-B627-43DD6A1FE5A3}" sibTransId="{202E99BA-AD53-446D-BA02-5CCDB09FBA1C}"/>
    <dgm:cxn modelId="{F3450255-3F6E-4EC5-95D4-11FA611266EA}" type="presParOf" srcId="{5FC5F662-C5F6-47A2-805D-28111958F484}" destId="{03AF88E9-00B8-4209-A419-B17FCB087C17}" srcOrd="0" destOrd="0" presId="urn:microsoft.com/office/officeart/2005/8/layout/radial2"/>
    <dgm:cxn modelId="{C3511600-5955-4AC6-9590-9FB30BB9B818}" type="presParOf" srcId="{03AF88E9-00B8-4209-A419-B17FCB087C17}" destId="{3E90350C-0F68-46A2-8F23-E4196DD37AA8}" srcOrd="0" destOrd="0" presId="urn:microsoft.com/office/officeart/2005/8/layout/radial2"/>
    <dgm:cxn modelId="{E566A2EE-1D99-43C0-93DE-4F3608A120A6}" type="presParOf" srcId="{3E90350C-0F68-46A2-8F23-E4196DD37AA8}" destId="{0151A131-4CEB-4550-B8A1-5F73AA3EF470}" srcOrd="0" destOrd="0" presId="urn:microsoft.com/office/officeart/2005/8/layout/radial2"/>
    <dgm:cxn modelId="{492FECDF-1221-472D-895B-A5EDCD484EE0}" type="presParOf" srcId="{3E90350C-0F68-46A2-8F23-E4196DD37AA8}" destId="{D283726B-FEBB-4E69-B55C-91C87C9AA6AF}" srcOrd="1" destOrd="0" presId="urn:microsoft.com/office/officeart/2005/8/layout/radial2"/>
    <dgm:cxn modelId="{F5AEF9F1-93E9-416D-BAAE-2BCE819A3EED}" type="presParOf" srcId="{03AF88E9-00B8-4209-A419-B17FCB087C17}" destId="{B1527B18-D142-4B34-971B-60F63A44913D}" srcOrd="1" destOrd="0" presId="urn:microsoft.com/office/officeart/2005/8/layout/radial2"/>
    <dgm:cxn modelId="{75EBAC54-A6A9-490C-9BD2-050DBD753CF7}" type="presParOf" srcId="{03AF88E9-00B8-4209-A419-B17FCB087C17}" destId="{48CE8B57-B8ED-49B7-8FE4-BA16F916EDE7}" srcOrd="2" destOrd="0" presId="urn:microsoft.com/office/officeart/2005/8/layout/radial2"/>
    <dgm:cxn modelId="{F7FD0C93-C06B-48F7-B1A6-871649179DE2}" type="presParOf" srcId="{48CE8B57-B8ED-49B7-8FE4-BA16F916EDE7}" destId="{5515097C-59CD-4418-8B72-927E852DBF52}" srcOrd="0" destOrd="0" presId="urn:microsoft.com/office/officeart/2005/8/layout/radial2"/>
    <dgm:cxn modelId="{85F5F5A0-9E60-4381-82DD-CB9CE0DF7DB8}" type="presParOf" srcId="{48CE8B57-B8ED-49B7-8FE4-BA16F916EDE7}" destId="{BA18C132-ED1A-477D-841F-0243620EFA30}" srcOrd="1" destOrd="0" presId="urn:microsoft.com/office/officeart/2005/8/layout/radial2"/>
    <dgm:cxn modelId="{D7EAB54A-D550-4845-ADD8-2F6E98F64C65}" type="presParOf" srcId="{03AF88E9-00B8-4209-A419-B17FCB087C17}" destId="{16778A92-1FF4-44AC-946F-1B5188785680}" srcOrd="3" destOrd="0" presId="urn:microsoft.com/office/officeart/2005/8/layout/radial2"/>
    <dgm:cxn modelId="{2564C1FB-AE69-40BA-95B4-830EB1D0B2E0}" type="presParOf" srcId="{03AF88E9-00B8-4209-A419-B17FCB087C17}" destId="{629B3731-5109-4D7F-A069-2AB989A19A71}" srcOrd="4" destOrd="0" presId="urn:microsoft.com/office/officeart/2005/8/layout/radial2"/>
    <dgm:cxn modelId="{4BCCE78A-76E3-4A57-81C3-9705C9FAD7AA}" type="presParOf" srcId="{629B3731-5109-4D7F-A069-2AB989A19A71}" destId="{5D9F01CE-34A0-44E1-A96A-4F9CEA228047}" srcOrd="0" destOrd="0" presId="urn:microsoft.com/office/officeart/2005/8/layout/radial2"/>
    <dgm:cxn modelId="{68837FF7-AC9C-484D-AE15-2E79BB75BA41}" type="presParOf" srcId="{629B3731-5109-4D7F-A069-2AB989A19A71}" destId="{76B45482-6A5A-412D-89CE-4C24FBD5E86D}" srcOrd="1" destOrd="0" presId="urn:microsoft.com/office/officeart/2005/8/layout/radial2"/>
    <dgm:cxn modelId="{548392FD-4F50-4B8F-ABD5-D3916E4D529B}" type="presParOf" srcId="{03AF88E9-00B8-4209-A419-B17FCB087C17}" destId="{0C93A2EB-58C7-45C8-B25B-78CA3757CFAC}" srcOrd="5" destOrd="0" presId="urn:microsoft.com/office/officeart/2005/8/layout/radial2"/>
    <dgm:cxn modelId="{CE86013C-9E20-42DC-A0A6-5B762A419206}" type="presParOf" srcId="{03AF88E9-00B8-4209-A419-B17FCB087C17}" destId="{617D8F1C-A0BC-48C2-B74A-5E3F6AE2D612}" srcOrd="6" destOrd="0" presId="urn:microsoft.com/office/officeart/2005/8/layout/radial2"/>
    <dgm:cxn modelId="{5FF1553B-2B4B-403E-85F4-FFF1E3B24874}" type="presParOf" srcId="{617D8F1C-A0BC-48C2-B74A-5E3F6AE2D612}" destId="{38EE32BB-144F-479A-804A-D28CD0557C3D}" srcOrd="0" destOrd="0" presId="urn:microsoft.com/office/officeart/2005/8/layout/radial2"/>
    <dgm:cxn modelId="{7FA9A659-C7F9-4FF9-865E-F7FCD6DC18E3}" type="presParOf" srcId="{617D8F1C-A0BC-48C2-B74A-5E3F6AE2D612}" destId="{1923FDFD-4CDC-4C09-A33B-60BB3D13AA64}" srcOrd="1" destOrd="0" presId="urn:microsoft.com/office/officeart/2005/8/layout/radial2"/>
    <dgm:cxn modelId="{A049C189-F452-4653-95B0-627497E7A178}" type="presParOf" srcId="{03AF88E9-00B8-4209-A419-B17FCB087C17}" destId="{20FB2218-738D-46DC-9A4B-D524395AB4BB}" srcOrd="7" destOrd="0" presId="urn:microsoft.com/office/officeart/2005/8/layout/radial2"/>
    <dgm:cxn modelId="{17E92587-D279-49B1-BB7F-4E62187D9514}" type="presParOf" srcId="{03AF88E9-00B8-4209-A419-B17FCB087C17}" destId="{CF9C7741-06F7-4017-8B8C-1379B35D1A72}" srcOrd="8" destOrd="0" presId="urn:microsoft.com/office/officeart/2005/8/layout/radial2"/>
    <dgm:cxn modelId="{E13C8416-FCD2-4BC5-BBE0-3DBDCC2F4015}" type="presParOf" srcId="{CF9C7741-06F7-4017-8B8C-1379B35D1A72}" destId="{4A0D377F-7F74-4EE3-A4D3-C9F4FDBBD2A8}" srcOrd="0" destOrd="0" presId="urn:microsoft.com/office/officeart/2005/8/layout/radial2"/>
    <dgm:cxn modelId="{5BE54ABF-1929-4294-BB98-EB0C0D5D534B}" type="presParOf" srcId="{CF9C7741-06F7-4017-8B8C-1379B35D1A72}" destId="{80902BC1-9A99-44FE-AD2B-C71EC938FBE0}" srcOrd="1" destOrd="0" presId="urn:microsoft.com/office/officeart/2005/8/layout/radial2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FAED6F-5720-4727-ABC7-01C5F44338FF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87E8A93-77CE-42AE-8BF1-5D16A0754DC7}">
      <dgm:prSet phldrT="[Text]"/>
      <dgm:spPr/>
      <dgm:t>
        <a:bodyPr/>
        <a:lstStyle/>
        <a:p>
          <a:r>
            <a:rPr lang="en-GB" dirty="0" smtClean="0"/>
            <a:t>Resource discovery within digital libraries</a:t>
          </a:r>
          <a:endParaRPr lang="en-GB" dirty="0"/>
        </a:p>
      </dgm:t>
    </dgm:pt>
    <dgm:pt modelId="{D1BE3F12-7703-43CD-A931-CAA52120165C}" type="parTrans" cxnId="{38FC2629-4787-49F8-BB85-DBA1AFC559A3}">
      <dgm:prSet/>
      <dgm:spPr/>
      <dgm:t>
        <a:bodyPr/>
        <a:lstStyle/>
        <a:p>
          <a:endParaRPr lang="en-GB"/>
        </a:p>
      </dgm:t>
    </dgm:pt>
    <dgm:pt modelId="{BD58A3F0-4BFC-4EAE-9742-61C24CCE80A2}" type="sibTrans" cxnId="{38FC2629-4787-49F8-BB85-DBA1AFC559A3}">
      <dgm:prSet/>
      <dgm:spPr/>
      <dgm:t>
        <a:bodyPr/>
        <a:lstStyle/>
        <a:p>
          <a:endParaRPr lang="en-GB"/>
        </a:p>
      </dgm:t>
    </dgm:pt>
    <dgm:pt modelId="{B17A3A08-542A-4636-B2CB-675ADB22C2E1}">
      <dgm:prSet phldrT="[Text]"/>
      <dgm:spPr/>
      <dgm:t>
        <a:bodyPr/>
        <a:lstStyle/>
        <a:p>
          <a:r>
            <a:rPr lang="en-GB" dirty="0" smtClean="0"/>
            <a:t>PW1</a:t>
          </a:r>
          <a:r>
            <a:rPr lang="en-GB" smtClean="0"/>
            <a:t>, PW2, PW3</a:t>
          </a:r>
          <a:endParaRPr lang="en-GB" dirty="0"/>
        </a:p>
      </dgm:t>
    </dgm:pt>
    <dgm:pt modelId="{5894822B-4072-4E19-ABA0-66F0601C2FEF}" type="parTrans" cxnId="{A6709F48-CE6D-4E80-88C7-2D23023A1C86}">
      <dgm:prSet/>
      <dgm:spPr/>
      <dgm:t>
        <a:bodyPr/>
        <a:lstStyle/>
        <a:p>
          <a:endParaRPr lang="en-GB"/>
        </a:p>
      </dgm:t>
    </dgm:pt>
    <dgm:pt modelId="{46FCFC2E-66BF-47F4-B809-FFE394460DF9}" type="sibTrans" cxnId="{A6709F48-CE6D-4E80-88C7-2D23023A1C86}">
      <dgm:prSet/>
      <dgm:spPr/>
      <dgm:t>
        <a:bodyPr/>
        <a:lstStyle/>
        <a:p>
          <a:endParaRPr lang="en-GB"/>
        </a:p>
      </dgm:t>
    </dgm:pt>
    <dgm:pt modelId="{24354415-63EF-4948-BC26-DFDEF57E8D30}">
      <dgm:prSet phldrT="[Text]"/>
      <dgm:spPr/>
      <dgm:t>
        <a:bodyPr/>
        <a:lstStyle/>
        <a:p>
          <a:r>
            <a:rPr lang="en-GB" dirty="0" smtClean="0"/>
            <a:t>Resource discovery concepts within KOS &amp; Semantic Web contexts</a:t>
          </a:r>
          <a:endParaRPr lang="en-GB" dirty="0"/>
        </a:p>
      </dgm:t>
    </dgm:pt>
    <dgm:pt modelId="{B804E623-9562-4A41-98E6-7C87DAA585EF}" type="parTrans" cxnId="{69B17676-CE6E-4A56-864A-C11FBA8E5AB8}">
      <dgm:prSet/>
      <dgm:spPr/>
      <dgm:t>
        <a:bodyPr/>
        <a:lstStyle/>
        <a:p>
          <a:endParaRPr lang="en-GB"/>
        </a:p>
      </dgm:t>
    </dgm:pt>
    <dgm:pt modelId="{782D5ED1-C183-4988-9A1A-B4A712979274}" type="sibTrans" cxnId="{69B17676-CE6E-4A56-864A-C11FBA8E5AB8}">
      <dgm:prSet/>
      <dgm:spPr/>
      <dgm:t>
        <a:bodyPr/>
        <a:lstStyle/>
        <a:p>
          <a:endParaRPr lang="en-GB"/>
        </a:p>
      </dgm:t>
    </dgm:pt>
    <dgm:pt modelId="{A7965AC2-7625-47D5-8C3F-463B84E47134}">
      <dgm:prSet phldrT="[Text]"/>
      <dgm:spPr/>
      <dgm:t>
        <a:bodyPr/>
        <a:lstStyle/>
        <a:p>
          <a:r>
            <a:rPr lang="en-GB" dirty="0" smtClean="0"/>
            <a:t>PW4</a:t>
          </a:r>
          <a:r>
            <a:rPr lang="en-GB" smtClean="0"/>
            <a:t>, PW5, PW6, PW7, PW8</a:t>
          </a:r>
          <a:endParaRPr lang="en-GB" dirty="0"/>
        </a:p>
      </dgm:t>
    </dgm:pt>
    <dgm:pt modelId="{8C4B484D-B21F-4822-A0FC-00D12B0D6452}" type="parTrans" cxnId="{682CE1CD-0FB7-4D5C-A52E-96C45DC03426}">
      <dgm:prSet/>
      <dgm:spPr/>
      <dgm:t>
        <a:bodyPr/>
        <a:lstStyle/>
        <a:p>
          <a:endParaRPr lang="en-GB"/>
        </a:p>
      </dgm:t>
    </dgm:pt>
    <dgm:pt modelId="{B60E2CBC-CC93-41DD-92AF-A3C56B972E64}" type="sibTrans" cxnId="{682CE1CD-0FB7-4D5C-A52E-96C45DC03426}">
      <dgm:prSet/>
      <dgm:spPr/>
      <dgm:t>
        <a:bodyPr/>
        <a:lstStyle/>
        <a:p>
          <a:endParaRPr lang="en-GB"/>
        </a:p>
      </dgm:t>
    </dgm:pt>
    <dgm:pt modelId="{D98FDF0E-4968-4EF8-84EF-329CB865761B}">
      <dgm:prSet phldrT="[Text]"/>
      <dgm:spPr/>
      <dgm:t>
        <a:bodyPr/>
        <a:lstStyle/>
        <a:p>
          <a:r>
            <a:rPr lang="en-GB" dirty="0" smtClean="0"/>
            <a:t>HCI &amp; curriculum design repositories</a:t>
          </a:r>
          <a:endParaRPr lang="en-GB" dirty="0"/>
        </a:p>
      </dgm:t>
    </dgm:pt>
    <dgm:pt modelId="{75E6C038-9957-42F8-B49E-B6B9284187D9}" type="parTrans" cxnId="{AC47285B-A6FB-4044-A691-B7A394333016}">
      <dgm:prSet/>
      <dgm:spPr/>
      <dgm:t>
        <a:bodyPr/>
        <a:lstStyle/>
        <a:p>
          <a:endParaRPr lang="en-GB"/>
        </a:p>
      </dgm:t>
    </dgm:pt>
    <dgm:pt modelId="{DB729647-C8EE-4D1B-8063-4B34D5EF1A77}" type="sibTrans" cxnId="{AC47285B-A6FB-4044-A691-B7A394333016}">
      <dgm:prSet/>
      <dgm:spPr/>
      <dgm:t>
        <a:bodyPr/>
        <a:lstStyle/>
        <a:p>
          <a:endParaRPr lang="en-GB"/>
        </a:p>
      </dgm:t>
    </dgm:pt>
    <dgm:pt modelId="{E74239B9-394D-4217-A09A-90F9A5AAB315}">
      <dgm:prSet phldrT="[Text]"/>
      <dgm:spPr/>
      <dgm:t>
        <a:bodyPr/>
        <a:lstStyle/>
        <a:p>
          <a:r>
            <a:rPr lang="en-GB" dirty="0" smtClean="0"/>
            <a:t>PW9</a:t>
          </a:r>
          <a:endParaRPr lang="en-GB" dirty="0"/>
        </a:p>
      </dgm:t>
    </dgm:pt>
    <dgm:pt modelId="{EE5C8094-4ED8-4FC2-843E-9699B34D0C0A}" type="parTrans" cxnId="{41CC224D-CAE7-4D56-A261-D59F6C3623E9}">
      <dgm:prSet/>
      <dgm:spPr/>
      <dgm:t>
        <a:bodyPr/>
        <a:lstStyle/>
        <a:p>
          <a:endParaRPr lang="en-GB"/>
        </a:p>
      </dgm:t>
    </dgm:pt>
    <dgm:pt modelId="{6D950A59-7BF7-407D-9143-F37400F876D5}" type="sibTrans" cxnId="{41CC224D-CAE7-4D56-A261-D59F6C3623E9}">
      <dgm:prSet/>
      <dgm:spPr/>
      <dgm:t>
        <a:bodyPr/>
        <a:lstStyle/>
        <a:p>
          <a:endParaRPr lang="en-GB"/>
        </a:p>
      </dgm:t>
    </dgm:pt>
    <dgm:pt modelId="{6C1D88D8-876D-4901-A077-DB1523FC1CE6}">
      <dgm:prSet/>
      <dgm:spPr/>
      <dgm:t>
        <a:bodyPr/>
        <a:lstStyle/>
        <a:p>
          <a:r>
            <a:rPr lang="en-GB" dirty="0" smtClean="0"/>
            <a:t>Open science: resource discovery &amp; open repositories</a:t>
          </a:r>
          <a:endParaRPr lang="en-GB" dirty="0"/>
        </a:p>
      </dgm:t>
    </dgm:pt>
    <dgm:pt modelId="{6F1CA6C1-71D2-417F-88F0-5065F7AAE048}" type="parTrans" cxnId="{6AB4A7D2-CAD7-4A36-8E91-D43080D5B798}">
      <dgm:prSet/>
      <dgm:spPr/>
      <dgm:t>
        <a:bodyPr/>
        <a:lstStyle/>
        <a:p>
          <a:endParaRPr lang="en-GB"/>
        </a:p>
      </dgm:t>
    </dgm:pt>
    <dgm:pt modelId="{F6A2B9C7-1CAB-46A4-9AAE-C974DEAF90E7}" type="sibTrans" cxnId="{6AB4A7D2-CAD7-4A36-8E91-D43080D5B798}">
      <dgm:prSet/>
      <dgm:spPr/>
      <dgm:t>
        <a:bodyPr/>
        <a:lstStyle/>
        <a:p>
          <a:endParaRPr lang="en-GB"/>
        </a:p>
      </dgm:t>
    </dgm:pt>
    <dgm:pt modelId="{F77D033C-D8B5-4D24-8BD2-481D8949EAFC}">
      <dgm:prSet/>
      <dgm:spPr/>
      <dgm:t>
        <a:bodyPr/>
        <a:lstStyle/>
        <a:p>
          <a:r>
            <a:rPr lang="en-GB" dirty="0" smtClean="0"/>
            <a:t>PW10, PW11</a:t>
          </a:r>
          <a:endParaRPr lang="en-GB" dirty="0"/>
        </a:p>
      </dgm:t>
    </dgm:pt>
    <dgm:pt modelId="{8110E6A1-534C-46A5-A929-0FDB990E35D3}" type="parTrans" cxnId="{D7F7CC60-0F38-4B5A-91C8-E425F542BA1B}">
      <dgm:prSet/>
      <dgm:spPr/>
      <dgm:t>
        <a:bodyPr/>
        <a:lstStyle/>
        <a:p>
          <a:endParaRPr lang="en-GB"/>
        </a:p>
      </dgm:t>
    </dgm:pt>
    <dgm:pt modelId="{ABB96B01-39D4-4FCC-859E-C696DA20C21F}" type="sibTrans" cxnId="{D7F7CC60-0F38-4B5A-91C8-E425F542BA1B}">
      <dgm:prSet/>
      <dgm:spPr/>
      <dgm:t>
        <a:bodyPr/>
        <a:lstStyle/>
        <a:p>
          <a:endParaRPr lang="en-GB"/>
        </a:p>
      </dgm:t>
    </dgm:pt>
    <dgm:pt modelId="{773AAC38-4FE7-41F7-83FD-385CBAFF3432}" type="pres">
      <dgm:prSet presAssocID="{62FAED6F-5720-4727-ABC7-01C5F44338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929D6E4-4039-4969-A2B6-E96C3FF8A29F}" type="pres">
      <dgm:prSet presAssocID="{62FAED6F-5720-4727-ABC7-01C5F44338FF}" presName="tSp" presStyleCnt="0"/>
      <dgm:spPr/>
    </dgm:pt>
    <dgm:pt modelId="{A391DFDC-1F4D-4CCC-B373-681084C7D200}" type="pres">
      <dgm:prSet presAssocID="{62FAED6F-5720-4727-ABC7-01C5F44338FF}" presName="bSp" presStyleCnt="0"/>
      <dgm:spPr/>
    </dgm:pt>
    <dgm:pt modelId="{B1E904C3-4125-4CF4-A139-6BBC8AF0C958}" type="pres">
      <dgm:prSet presAssocID="{62FAED6F-5720-4727-ABC7-01C5F44338FF}" presName="process" presStyleCnt="0"/>
      <dgm:spPr/>
    </dgm:pt>
    <dgm:pt modelId="{1C6212C1-1C48-4366-8C99-E603767FD489}" type="pres">
      <dgm:prSet presAssocID="{087E8A93-77CE-42AE-8BF1-5D16A0754DC7}" presName="composite1" presStyleCnt="0"/>
      <dgm:spPr/>
    </dgm:pt>
    <dgm:pt modelId="{DBB3ABE1-2393-4FBE-BF02-56A89BBA5856}" type="pres">
      <dgm:prSet presAssocID="{087E8A93-77CE-42AE-8BF1-5D16A0754DC7}" presName="dummyNode1" presStyleLbl="node1" presStyleIdx="0" presStyleCnt="4"/>
      <dgm:spPr/>
    </dgm:pt>
    <dgm:pt modelId="{159159C7-C5C8-4B75-B42C-29C2BEBE770F}" type="pres">
      <dgm:prSet presAssocID="{087E8A93-77CE-42AE-8BF1-5D16A0754DC7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4571CC-DB87-45A1-9F48-5B55CD0F8409}" type="pres">
      <dgm:prSet presAssocID="{087E8A93-77CE-42AE-8BF1-5D16A0754DC7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78FCBE-27F7-47E5-8BFC-7C4E979A144A}" type="pres">
      <dgm:prSet presAssocID="{087E8A93-77CE-42AE-8BF1-5D16A0754DC7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482093-1C2F-4EA7-9B9C-80C90572F36D}" type="pres">
      <dgm:prSet presAssocID="{087E8A93-77CE-42AE-8BF1-5D16A0754DC7}" presName="connSite1" presStyleCnt="0"/>
      <dgm:spPr/>
    </dgm:pt>
    <dgm:pt modelId="{942C562D-FF5B-4BAA-A903-32B51949DEDA}" type="pres">
      <dgm:prSet presAssocID="{BD58A3F0-4BFC-4EAE-9742-61C24CCE80A2}" presName="Name9" presStyleLbl="sibTrans2D1" presStyleIdx="0" presStyleCnt="3"/>
      <dgm:spPr/>
      <dgm:t>
        <a:bodyPr/>
        <a:lstStyle/>
        <a:p>
          <a:endParaRPr lang="en-GB"/>
        </a:p>
      </dgm:t>
    </dgm:pt>
    <dgm:pt modelId="{4A0E4357-50D0-4C98-A4AB-914A7A1FBA99}" type="pres">
      <dgm:prSet presAssocID="{24354415-63EF-4948-BC26-DFDEF57E8D30}" presName="composite2" presStyleCnt="0"/>
      <dgm:spPr/>
    </dgm:pt>
    <dgm:pt modelId="{9F5EAA8F-27F9-4E71-AE69-298A0CC5D901}" type="pres">
      <dgm:prSet presAssocID="{24354415-63EF-4948-BC26-DFDEF57E8D30}" presName="dummyNode2" presStyleLbl="node1" presStyleIdx="0" presStyleCnt="4"/>
      <dgm:spPr/>
    </dgm:pt>
    <dgm:pt modelId="{6993DE04-D62A-4C3F-9997-8ABD15CE0859}" type="pres">
      <dgm:prSet presAssocID="{24354415-63EF-4948-BC26-DFDEF57E8D30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AEF8C0-ACDB-49B2-9163-487743F7972C}" type="pres">
      <dgm:prSet presAssocID="{24354415-63EF-4948-BC26-DFDEF57E8D30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9907B2-CAF4-47A4-BBBF-6319AC6C09C3}" type="pres">
      <dgm:prSet presAssocID="{24354415-63EF-4948-BC26-DFDEF57E8D30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067072-BC1E-413B-8273-D476FE0A8C0B}" type="pres">
      <dgm:prSet presAssocID="{24354415-63EF-4948-BC26-DFDEF57E8D30}" presName="connSite2" presStyleCnt="0"/>
      <dgm:spPr/>
    </dgm:pt>
    <dgm:pt modelId="{26C5F381-CEFD-4DC6-A034-401405B35DC6}" type="pres">
      <dgm:prSet presAssocID="{782D5ED1-C183-4988-9A1A-B4A712979274}" presName="Name18" presStyleLbl="sibTrans2D1" presStyleIdx="1" presStyleCnt="3" custAng="701857"/>
      <dgm:spPr/>
      <dgm:t>
        <a:bodyPr/>
        <a:lstStyle/>
        <a:p>
          <a:endParaRPr lang="en-GB"/>
        </a:p>
      </dgm:t>
    </dgm:pt>
    <dgm:pt modelId="{8B189D1A-18A0-4A4E-B097-9A49E43F85CB}" type="pres">
      <dgm:prSet presAssocID="{D98FDF0E-4968-4EF8-84EF-329CB865761B}" presName="composite1" presStyleCnt="0"/>
      <dgm:spPr/>
    </dgm:pt>
    <dgm:pt modelId="{A87D8A5F-D5EC-478C-8F89-1542D9A891DC}" type="pres">
      <dgm:prSet presAssocID="{D98FDF0E-4968-4EF8-84EF-329CB865761B}" presName="dummyNode1" presStyleLbl="node1" presStyleIdx="1" presStyleCnt="4"/>
      <dgm:spPr/>
    </dgm:pt>
    <dgm:pt modelId="{8DFC8A54-6840-450B-8BB6-423346765F96}" type="pres">
      <dgm:prSet presAssocID="{D98FDF0E-4968-4EF8-84EF-329CB865761B}" presName="childNode1" presStyleLbl="bgAcc1" presStyleIdx="2" presStyleCnt="4" custScaleY="39660" custLinFactNeighborX="507" custLinFactNeighborY="129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5808D3-053A-4DBB-B93D-ECA010A8EF4A}" type="pres">
      <dgm:prSet presAssocID="{D98FDF0E-4968-4EF8-84EF-329CB865761B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DC4B2D-9D53-40D3-81BE-F9909BE309C7}" type="pres">
      <dgm:prSet presAssocID="{D98FDF0E-4968-4EF8-84EF-329CB865761B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EBC910-318D-48CC-AAAB-A748D36BFE15}" type="pres">
      <dgm:prSet presAssocID="{D98FDF0E-4968-4EF8-84EF-329CB865761B}" presName="connSite1" presStyleCnt="0"/>
      <dgm:spPr/>
    </dgm:pt>
    <dgm:pt modelId="{9041FBA3-662E-433C-A451-818236832D1E}" type="pres">
      <dgm:prSet presAssocID="{DB729647-C8EE-4D1B-8063-4B34D5EF1A77}" presName="Name9" presStyleLbl="sibTrans2D1" presStyleIdx="2" presStyleCnt="3"/>
      <dgm:spPr/>
      <dgm:t>
        <a:bodyPr/>
        <a:lstStyle/>
        <a:p>
          <a:endParaRPr lang="en-GB"/>
        </a:p>
      </dgm:t>
    </dgm:pt>
    <dgm:pt modelId="{53B20452-A072-425D-979F-9CEB6B2C2A2C}" type="pres">
      <dgm:prSet presAssocID="{6C1D88D8-876D-4901-A077-DB1523FC1CE6}" presName="composite2" presStyleCnt="0"/>
      <dgm:spPr/>
    </dgm:pt>
    <dgm:pt modelId="{8D7EDB69-AA8D-4D5A-B182-9E3CC2B8F343}" type="pres">
      <dgm:prSet presAssocID="{6C1D88D8-876D-4901-A077-DB1523FC1CE6}" presName="dummyNode2" presStyleLbl="node1" presStyleIdx="2" presStyleCnt="4"/>
      <dgm:spPr/>
    </dgm:pt>
    <dgm:pt modelId="{CEF5D435-448D-489F-99C3-3AB09706CF09}" type="pres">
      <dgm:prSet presAssocID="{6C1D88D8-876D-4901-A077-DB1523FC1CE6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CD8A38-AC83-4E55-A7C9-18CE31E31FBF}" type="pres">
      <dgm:prSet presAssocID="{6C1D88D8-876D-4901-A077-DB1523FC1CE6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DDD993-236A-41DA-B332-1F32FC428983}" type="pres">
      <dgm:prSet presAssocID="{6C1D88D8-876D-4901-A077-DB1523FC1CE6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D0FBA4-C67D-4C41-A7EC-25AD24A4DABF}" type="pres">
      <dgm:prSet presAssocID="{6C1D88D8-876D-4901-A077-DB1523FC1CE6}" presName="connSite2" presStyleCnt="0"/>
      <dgm:spPr/>
    </dgm:pt>
  </dgm:ptLst>
  <dgm:cxnLst>
    <dgm:cxn modelId="{E8D90984-D350-458A-AA64-C79CB49A1039}" type="presOf" srcId="{B17A3A08-542A-4636-B2CB-675ADB22C2E1}" destId="{E84571CC-DB87-45A1-9F48-5B55CD0F8409}" srcOrd="1" destOrd="0" presId="urn:microsoft.com/office/officeart/2005/8/layout/hProcess4"/>
    <dgm:cxn modelId="{AC47285B-A6FB-4044-A691-B7A394333016}" srcId="{62FAED6F-5720-4727-ABC7-01C5F44338FF}" destId="{D98FDF0E-4968-4EF8-84EF-329CB865761B}" srcOrd="2" destOrd="0" parTransId="{75E6C038-9957-42F8-B49E-B6B9284187D9}" sibTransId="{DB729647-C8EE-4D1B-8063-4B34D5EF1A77}"/>
    <dgm:cxn modelId="{EFFED8EF-949C-4F0A-993F-977C78262A6D}" type="presOf" srcId="{24354415-63EF-4948-BC26-DFDEF57E8D30}" destId="{FF9907B2-CAF4-47A4-BBBF-6319AC6C09C3}" srcOrd="0" destOrd="0" presId="urn:microsoft.com/office/officeart/2005/8/layout/hProcess4"/>
    <dgm:cxn modelId="{B8837408-3DCC-4340-BE80-5BDD095005DC}" type="presOf" srcId="{E74239B9-394D-4217-A09A-90F9A5AAB315}" destId="{515808D3-053A-4DBB-B93D-ECA010A8EF4A}" srcOrd="1" destOrd="0" presId="urn:microsoft.com/office/officeart/2005/8/layout/hProcess4"/>
    <dgm:cxn modelId="{6AB4A7D2-CAD7-4A36-8E91-D43080D5B798}" srcId="{62FAED6F-5720-4727-ABC7-01C5F44338FF}" destId="{6C1D88D8-876D-4901-A077-DB1523FC1CE6}" srcOrd="3" destOrd="0" parTransId="{6F1CA6C1-71D2-417F-88F0-5065F7AAE048}" sibTransId="{F6A2B9C7-1CAB-46A4-9AAE-C974DEAF90E7}"/>
    <dgm:cxn modelId="{29CFBCA1-1813-486D-8035-B6F24D05B193}" type="presOf" srcId="{BD58A3F0-4BFC-4EAE-9742-61C24CCE80A2}" destId="{942C562D-FF5B-4BAA-A903-32B51949DEDA}" srcOrd="0" destOrd="0" presId="urn:microsoft.com/office/officeart/2005/8/layout/hProcess4"/>
    <dgm:cxn modelId="{69B17676-CE6E-4A56-864A-C11FBA8E5AB8}" srcId="{62FAED6F-5720-4727-ABC7-01C5F44338FF}" destId="{24354415-63EF-4948-BC26-DFDEF57E8D30}" srcOrd="1" destOrd="0" parTransId="{B804E623-9562-4A41-98E6-7C87DAA585EF}" sibTransId="{782D5ED1-C183-4988-9A1A-B4A712979274}"/>
    <dgm:cxn modelId="{41CC224D-CAE7-4D56-A261-D59F6C3623E9}" srcId="{D98FDF0E-4968-4EF8-84EF-329CB865761B}" destId="{E74239B9-394D-4217-A09A-90F9A5AAB315}" srcOrd="0" destOrd="0" parTransId="{EE5C8094-4ED8-4FC2-843E-9699B34D0C0A}" sibTransId="{6D950A59-7BF7-407D-9143-F37400F876D5}"/>
    <dgm:cxn modelId="{A5B5743A-4AAD-43FB-BCBB-5C22F6221E6F}" type="presOf" srcId="{62FAED6F-5720-4727-ABC7-01C5F44338FF}" destId="{773AAC38-4FE7-41F7-83FD-385CBAFF3432}" srcOrd="0" destOrd="0" presId="urn:microsoft.com/office/officeart/2005/8/layout/hProcess4"/>
    <dgm:cxn modelId="{598BC02E-29F6-4BAD-AC22-9D9CADCF226B}" type="presOf" srcId="{A7965AC2-7625-47D5-8C3F-463B84E47134}" destId="{6993DE04-D62A-4C3F-9997-8ABD15CE0859}" srcOrd="0" destOrd="0" presId="urn:microsoft.com/office/officeart/2005/8/layout/hProcess4"/>
    <dgm:cxn modelId="{0CA4383F-1B0B-480F-B990-E87D927FE5C6}" type="presOf" srcId="{DB729647-C8EE-4D1B-8063-4B34D5EF1A77}" destId="{9041FBA3-662E-433C-A451-818236832D1E}" srcOrd="0" destOrd="0" presId="urn:microsoft.com/office/officeart/2005/8/layout/hProcess4"/>
    <dgm:cxn modelId="{B5017BE0-B3B4-48EA-89FB-044FF29334A1}" type="presOf" srcId="{A7965AC2-7625-47D5-8C3F-463B84E47134}" destId="{5AAEF8C0-ACDB-49B2-9163-487743F7972C}" srcOrd="1" destOrd="0" presId="urn:microsoft.com/office/officeart/2005/8/layout/hProcess4"/>
    <dgm:cxn modelId="{6937F008-324F-4F0E-949C-BAD4B08042C4}" type="presOf" srcId="{087E8A93-77CE-42AE-8BF1-5D16A0754DC7}" destId="{A778FCBE-27F7-47E5-8BFC-7C4E979A144A}" srcOrd="0" destOrd="0" presId="urn:microsoft.com/office/officeart/2005/8/layout/hProcess4"/>
    <dgm:cxn modelId="{A6709F48-CE6D-4E80-88C7-2D23023A1C86}" srcId="{087E8A93-77CE-42AE-8BF1-5D16A0754DC7}" destId="{B17A3A08-542A-4636-B2CB-675ADB22C2E1}" srcOrd="0" destOrd="0" parTransId="{5894822B-4072-4E19-ABA0-66F0601C2FEF}" sibTransId="{46FCFC2E-66BF-47F4-B809-FFE394460DF9}"/>
    <dgm:cxn modelId="{58A7B8A3-409D-4E78-B7FC-1042714BF235}" type="presOf" srcId="{F77D033C-D8B5-4D24-8BD2-481D8949EAFC}" destId="{B7CD8A38-AC83-4E55-A7C9-18CE31E31FBF}" srcOrd="1" destOrd="0" presId="urn:microsoft.com/office/officeart/2005/8/layout/hProcess4"/>
    <dgm:cxn modelId="{4D8B8447-9629-44C6-8741-38405FCBD3E3}" type="presOf" srcId="{6C1D88D8-876D-4901-A077-DB1523FC1CE6}" destId="{33DDD993-236A-41DA-B332-1F32FC428983}" srcOrd="0" destOrd="0" presId="urn:microsoft.com/office/officeart/2005/8/layout/hProcess4"/>
    <dgm:cxn modelId="{BF0F04C3-B231-4B78-9490-AD32C91154FA}" type="presOf" srcId="{B17A3A08-542A-4636-B2CB-675ADB22C2E1}" destId="{159159C7-C5C8-4B75-B42C-29C2BEBE770F}" srcOrd="0" destOrd="0" presId="urn:microsoft.com/office/officeart/2005/8/layout/hProcess4"/>
    <dgm:cxn modelId="{6DB587A9-8ADB-4092-AF2F-1308E84D5BC1}" type="presOf" srcId="{F77D033C-D8B5-4D24-8BD2-481D8949EAFC}" destId="{CEF5D435-448D-489F-99C3-3AB09706CF09}" srcOrd="0" destOrd="0" presId="urn:microsoft.com/office/officeart/2005/8/layout/hProcess4"/>
    <dgm:cxn modelId="{EB63F51D-468E-4407-B89F-F3DC2598CF9E}" type="presOf" srcId="{782D5ED1-C183-4988-9A1A-B4A712979274}" destId="{26C5F381-CEFD-4DC6-A034-401405B35DC6}" srcOrd="0" destOrd="0" presId="urn:microsoft.com/office/officeart/2005/8/layout/hProcess4"/>
    <dgm:cxn modelId="{BA3320B0-ADE9-423F-BD62-25724B1B929F}" type="presOf" srcId="{E74239B9-394D-4217-A09A-90F9A5AAB315}" destId="{8DFC8A54-6840-450B-8BB6-423346765F96}" srcOrd="0" destOrd="0" presId="urn:microsoft.com/office/officeart/2005/8/layout/hProcess4"/>
    <dgm:cxn modelId="{682CE1CD-0FB7-4D5C-A52E-96C45DC03426}" srcId="{24354415-63EF-4948-BC26-DFDEF57E8D30}" destId="{A7965AC2-7625-47D5-8C3F-463B84E47134}" srcOrd="0" destOrd="0" parTransId="{8C4B484D-B21F-4822-A0FC-00D12B0D6452}" sibTransId="{B60E2CBC-CC93-41DD-92AF-A3C56B972E64}"/>
    <dgm:cxn modelId="{D7F7CC60-0F38-4B5A-91C8-E425F542BA1B}" srcId="{6C1D88D8-876D-4901-A077-DB1523FC1CE6}" destId="{F77D033C-D8B5-4D24-8BD2-481D8949EAFC}" srcOrd="0" destOrd="0" parTransId="{8110E6A1-534C-46A5-A929-0FDB990E35D3}" sibTransId="{ABB96B01-39D4-4FCC-859E-C696DA20C21F}"/>
    <dgm:cxn modelId="{38FC2629-4787-49F8-BB85-DBA1AFC559A3}" srcId="{62FAED6F-5720-4727-ABC7-01C5F44338FF}" destId="{087E8A93-77CE-42AE-8BF1-5D16A0754DC7}" srcOrd="0" destOrd="0" parTransId="{D1BE3F12-7703-43CD-A931-CAA52120165C}" sibTransId="{BD58A3F0-4BFC-4EAE-9742-61C24CCE80A2}"/>
    <dgm:cxn modelId="{E1A34AF7-A5E8-40D2-ABC6-5B790E0C8230}" type="presOf" srcId="{D98FDF0E-4968-4EF8-84EF-329CB865761B}" destId="{D9DC4B2D-9D53-40D3-81BE-F9909BE309C7}" srcOrd="0" destOrd="0" presId="urn:microsoft.com/office/officeart/2005/8/layout/hProcess4"/>
    <dgm:cxn modelId="{F45CAFD2-4DDB-4FF6-A9FA-FD2545474081}" type="presParOf" srcId="{773AAC38-4FE7-41F7-83FD-385CBAFF3432}" destId="{E929D6E4-4039-4969-A2B6-E96C3FF8A29F}" srcOrd="0" destOrd="0" presId="urn:microsoft.com/office/officeart/2005/8/layout/hProcess4"/>
    <dgm:cxn modelId="{9D65DB29-08B4-4919-B56A-BD9E103A6371}" type="presParOf" srcId="{773AAC38-4FE7-41F7-83FD-385CBAFF3432}" destId="{A391DFDC-1F4D-4CCC-B373-681084C7D200}" srcOrd="1" destOrd="0" presId="urn:microsoft.com/office/officeart/2005/8/layout/hProcess4"/>
    <dgm:cxn modelId="{F319630E-6A8C-49AA-8861-C53CC744F4D0}" type="presParOf" srcId="{773AAC38-4FE7-41F7-83FD-385CBAFF3432}" destId="{B1E904C3-4125-4CF4-A139-6BBC8AF0C958}" srcOrd="2" destOrd="0" presId="urn:microsoft.com/office/officeart/2005/8/layout/hProcess4"/>
    <dgm:cxn modelId="{9B6A4484-CA9F-4B11-BA7B-4C52159A43A5}" type="presParOf" srcId="{B1E904C3-4125-4CF4-A139-6BBC8AF0C958}" destId="{1C6212C1-1C48-4366-8C99-E603767FD489}" srcOrd="0" destOrd="0" presId="urn:microsoft.com/office/officeart/2005/8/layout/hProcess4"/>
    <dgm:cxn modelId="{AEBB77D4-C0B0-4B69-8154-CF195AEFB61C}" type="presParOf" srcId="{1C6212C1-1C48-4366-8C99-E603767FD489}" destId="{DBB3ABE1-2393-4FBE-BF02-56A89BBA5856}" srcOrd="0" destOrd="0" presId="urn:microsoft.com/office/officeart/2005/8/layout/hProcess4"/>
    <dgm:cxn modelId="{E1154BD7-DB76-4684-A25D-5DC4E9BD5140}" type="presParOf" srcId="{1C6212C1-1C48-4366-8C99-E603767FD489}" destId="{159159C7-C5C8-4B75-B42C-29C2BEBE770F}" srcOrd="1" destOrd="0" presId="urn:microsoft.com/office/officeart/2005/8/layout/hProcess4"/>
    <dgm:cxn modelId="{FD474535-CC50-4093-819B-564701A32AB1}" type="presParOf" srcId="{1C6212C1-1C48-4366-8C99-E603767FD489}" destId="{E84571CC-DB87-45A1-9F48-5B55CD0F8409}" srcOrd="2" destOrd="0" presId="urn:microsoft.com/office/officeart/2005/8/layout/hProcess4"/>
    <dgm:cxn modelId="{75728BE5-97DD-4136-947C-33EEC31A3006}" type="presParOf" srcId="{1C6212C1-1C48-4366-8C99-E603767FD489}" destId="{A778FCBE-27F7-47E5-8BFC-7C4E979A144A}" srcOrd="3" destOrd="0" presId="urn:microsoft.com/office/officeart/2005/8/layout/hProcess4"/>
    <dgm:cxn modelId="{45C7E9FF-F22F-4813-BE4E-17C59D18AA54}" type="presParOf" srcId="{1C6212C1-1C48-4366-8C99-E603767FD489}" destId="{D3482093-1C2F-4EA7-9B9C-80C90572F36D}" srcOrd="4" destOrd="0" presId="urn:microsoft.com/office/officeart/2005/8/layout/hProcess4"/>
    <dgm:cxn modelId="{D13DED0C-2E05-4FC4-B89D-54D5110BE8E4}" type="presParOf" srcId="{B1E904C3-4125-4CF4-A139-6BBC8AF0C958}" destId="{942C562D-FF5B-4BAA-A903-32B51949DEDA}" srcOrd="1" destOrd="0" presId="urn:microsoft.com/office/officeart/2005/8/layout/hProcess4"/>
    <dgm:cxn modelId="{5A16ECD9-6B28-4FBB-B4DF-DB78B2A00B0B}" type="presParOf" srcId="{B1E904C3-4125-4CF4-A139-6BBC8AF0C958}" destId="{4A0E4357-50D0-4C98-A4AB-914A7A1FBA99}" srcOrd="2" destOrd="0" presId="urn:microsoft.com/office/officeart/2005/8/layout/hProcess4"/>
    <dgm:cxn modelId="{3FDBAFE0-9FF3-44B5-9332-8CF941638B7E}" type="presParOf" srcId="{4A0E4357-50D0-4C98-A4AB-914A7A1FBA99}" destId="{9F5EAA8F-27F9-4E71-AE69-298A0CC5D901}" srcOrd="0" destOrd="0" presId="urn:microsoft.com/office/officeart/2005/8/layout/hProcess4"/>
    <dgm:cxn modelId="{67C10D33-AF66-4F7D-BFAE-70B22A011863}" type="presParOf" srcId="{4A0E4357-50D0-4C98-A4AB-914A7A1FBA99}" destId="{6993DE04-D62A-4C3F-9997-8ABD15CE0859}" srcOrd="1" destOrd="0" presId="urn:microsoft.com/office/officeart/2005/8/layout/hProcess4"/>
    <dgm:cxn modelId="{925302FF-AAD7-4571-8B4B-45F77F806853}" type="presParOf" srcId="{4A0E4357-50D0-4C98-A4AB-914A7A1FBA99}" destId="{5AAEF8C0-ACDB-49B2-9163-487743F7972C}" srcOrd="2" destOrd="0" presId="urn:microsoft.com/office/officeart/2005/8/layout/hProcess4"/>
    <dgm:cxn modelId="{EE5827F0-F273-4796-A866-DA42EBCB225E}" type="presParOf" srcId="{4A0E4357-50D0-4C98-A4AB-914A7A1FBA99}" destId="{FF9907B2-CAF4-47A4-BBBF-6319AC6C09C3}" srcOrd="3" destOrd="0" presId="urn:microsoft.com/office/officeart/2005/8/layout/hProcess4"/>
    <dgm:cxn modelId="{0221578C-95B7-4BEF-B554-A3D0D56F0B7F}" type="presParOf" srcId="{4A0E4357-50D0-4C98-A4AB-914A7A1FBA99}" destId="{74067072-BC1E-413B-8273-D476FE0A8C0B}" srcOrd="4" destOrd="0" presId="urn:microsoft.com/office/officeart/2005/8/layout/hProcess4"/>
    <dgm:cxn modelId="{95AEF8D8-0B0B-499D-A911-F649B5C802A0}" type="presParOf" srcId="{B1E904C3-4125-4CF4-A139-6BBC8AF0C958}" destId="{26C5F381-CEFD-4DC6-A034-401405B35DC6}" srcOrd="3" destOrd="0" presId="urn:microsoft.com/office/officeart/2005/8/layout/hProcess4"/>
    <dgm:cxn modelId="{50E0F04B-204C-415B-B847-9F802B52C9EE}" type="presParOf" srcId="{B1E904C3-4125-4CF4-A139-6BBC8AF0C958}" destId="{8B189D1A-18A0-4A4E-B097-9A49E43F85CB}" srcOrd="4" destOrd="0" presId="urn:microsoft.com/office/officeart/2005/8/layout/hProcess4"/>
    <dgm:cxn modelId="{F7B351C2-32A8-446F-8CD0-15E8E9DACA8E}" type="presParOf" srcId="{8B189D1A-18A0-4A4E-B097-9A49E43F85CB}" destId="{A87D8A5F-D5EC-478C-8F89-1542D9A891DC}" srcOrd="0" destOrd="0" presId="urn:microsoft.com/office/officeart/2005/8/layout/hProcess4"/>
    <dgm:cxn modelId="{2AD6AB42-9142-42D9-B527-3FFE60E3E070}" type="presParOf" srcId="{8B189D1A-18A0-4A4E-B097-9A49E43F85CB}" destId="{8DFC8A54-6840-450B-8BB6-423346765F96}" srcOrd="1" destOrd="0" presId="urn:microsoft.com/office/officeart/2005/8/layout/hProcess4"/>
    <dgm:cxn modelId="{2952DB13-0AD5-43A3-B972-8735060BAA3D}" type="presParOf" srcId="{8B189D1A-18A0-4A4E-B097-9A49E43F85CB}" destId="{515808D3-053A-4DBB-B93D-ECA010A8EF4A}" srcOrd="2" destOrd="0" presId="urn:microsoft.com/office/officeart/2005/8/layout/hProcess4"/>
    <dgm:cxn modelId="{9685A075-DD25-4463-93CE-063A43805885}" type="presParOf" srcId="{8B189D1A-18A0-4A4E-B097-9A49E43F85CB}" destId="{D9DC4B2D-9D53-40D3-81BE-F9909BE309C7}" srcOrd="3" destOrd="0" presId="urn:microsoft.com/office/officeart/2005/8/layout/hProcess4"/>
    <dgm:cxn modelId="{9E7FF673-BA03-4CD1-8E3F-C3CAD966C973}" type="presParOf" srcId="{8B189D1A-18A0-4A4E-B097-9A49E43F85CB}" destId="{F5EBC910-318D-48CC-AAAB-A748D36BFE15}" srcOrd="4" destOrd="0" presId="urn:microsoft.com/office/officeart/2005/8/layout/hProcess4"/>
    <dgm:cxn modelId="{45F74072-C183-45EE-A299-E813E68FB78A}" type="presParOf" srcId="{B1E904C3-4125-4CF4-A139-6BBC8AF0C958}" destId="{9041FBA3-662E-433C-A451-818236832D1E}" srcOrd="5" destOrd="0" presId="urn:microsoft.com/office/officeart/2005/8/layout/hProcess4"/>
    <dgm:cxn modelId="{034081F9-8198-4B3D-BE91-53C6B1A4647C}" type="presParOf" srcId="{B1E904C3-4125-4CF4-A139-6BBC8AF0C958}" destId="{53B20452-A072-425D-979F-9CEB6B2C2A2C}" srcOrd="6" destOrd="0" presId="urn:microsoft.com/office/officeart/2005/8/layout/hProcess4"/>
    <dgm:cxn modelId="{C017660A-405A-44F5-A7F9-D47A23D895A0}" type="presParOf" srcId="{53B20452-A072-425D-979F-9CEB6B2C2A2C}" destId="{8D7EDB69-AA8D-4D5A-B182-9E3CC2B8F343}" srcOrd="0" destOrd="0" presId="urn:microsoft.com/office/officeart/2005/8/layout/hProcess4"/>
    <dgm:cxn modelId="{12D4D8D9-7564-4BE7-A8C5-7B8CD9EEE223}" type="presParOf" srcId="{53B20452-A072-425D-979F-9CEB6B2C2A2C}" destId="{CEF5D435-448D-489F-99C3-3AB09706CF09}" srcOrd="1" destOrd="0" presId="urn:microsoft.com/office/officeart/2005/8/layout/hProcess4"/>
    <dgm:cxn modelId="{D787AD50-06F1-4EEC-9AEB-1FE8F9A058C5}" type="presParOf" srcId="{53B20452-A072-425D-979F-9CEB6B2C2A2C}" destId="{B7CD8A38-AC83-4E55-A7C9-18CE31E31FBF}" srcOrd="2" destOrd="0" presId="urn:microsoft.com/office/officeart/2005/8/layout/hProcess4"/>
    <dgm:cxn modelId="{95C916FD-C010-4C28-A95E-CC9F78D38E83}" type="presParOf" srcId="{53B20452-A072-425D-979F-9CEB6B2C2A2C}" destId="{33DDD993-236A-41DA-B332-1F32FC428983}" srcOrd="3" destOrd="0" presId="urn:microsoft.com/office/officeart/2005/8/layout/hProcess4"/>
    <dgm:cxn modelId="{AE5E1DB9-34ED-40BE-ADAA-3FD10C692240}" type="presParOf" srcId="{53B20452-A072-425D-979F-9CEB6B2C2A2C}" destId="{E9D0FBA4-C67D-4C41-A7EC-25AD24A4DAB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0EBAF-D955-C443-AB02-2BCBC7797572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1DC8B-0A09-DC4E-ABCE-FAAA12F0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74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A641A-FC50-3840-A830-42D90553FE8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96355-3DDC-9949-861F-AD0908BFC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4055602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738977" y="4055602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487355" y="4055602"/>
            <a:ext cx="3704646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441411"/>
            <a:ext cx="9753600" cy="810810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5D294FF8-6963-C348-83CE-28D3491B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1493520"/>
            <a:ext cx="9753600" cy="22860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8669304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1349951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738977" y="1349951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487355" y="1349951"/>
            <a:ext cx="3704646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441411"/>
            <a:ext cx="9753600" cy="81081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5D294FF8-6963-C348-83CE-28D3491B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500542"/>
            <a:ext cx="9753600" cy="2050415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7444213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843520" y="0"/>
            <a:ext cx="4348481" cy="685446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64930"/>
            <a:ext cx="5570220" cy="138738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5D294FF8-6963-C348-83CE-28D3491B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2157025"/>
            <a:ext cx="5570220" cy="4050736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2104099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843520" y="1"/>
            <a:ext cx="434848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64930"/>
            <a:ext cx="5570220" cy="138738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5D294FF8-6963-C348-83CE-28D3491B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2157025"/>
            <a:ext cx="5570220" cy="4050736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="" xmlns:a16="http://schemas.microsoft.com/office/drawing/2014/main" id="{A5082EFB-1114-FE47-B838-2915F2B9B91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43520" y="3444241"/>
            <a:ext cx="4348481" cy="341375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41092813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8593373" y="1"/>
            <a:ext cx="3598627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8593373" y="2289977"/>
            <a:ext cx="3598627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593373" y="4573989"/>
            <a:ext cx="3598627" cy="228401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Title 4">
            <a:extLst>
              <a:ext uri="{FF2B5EF4-FFF2-40B4-BE49-F238E27FC236}">
                <a16:creationId xmlns="" xmlns:a16="http://schemas.microsoft.com/office/drawing/2014/main" id="{65D61D25-2C22-8E45-A9B3-AAB911B76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00" y="664930"/>
            <a:ext cx="6129020" cy="1459697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4712658E-CB5A-AF48-A644-353403DB0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2157025"/>
            <a:ext cx="6129020" cy="4261852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6645429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866901" y="1561736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322839" y="1561736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778777" y="1561736"/>
            <a:ext cx="4841723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>
            <a:extLst>
              <a:ext uri="{FF2B5EF4-FFF2-40B4-BE49-F238E27FC236}">
                <a16:creationId xmlns="" xmlns:a16="http://schemas.microsoft.com/office/drawing/2014/main" id="{167AA0B1-6033-2F4D-A765-7D17EAA02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00" y="664931"/>
            <a:ext cx="9753600" cy="726990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F259E27A-E0B3-884A-B625-74AD7AB97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859381"/>
            <a:ext cx="9753600" cy="178666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71005"/>
            <a:ext cx="9753600" cy="71075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66900" y="1607819"/>
            <a:ext cx="9753600" cy="481105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662482726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624320" y="0"/>
            <a:ext cx="556768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0269"/>
            <a:ext cx="6414052" cy="243873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9B443B03-7CB5-694C-A06A-B8D051D07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3667761"/>
            <a:ext cx="4229100" cy="297828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1207592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624320" y="0"/>
            <a:ext cx="556768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>
            <a:extLst>
              <a:ext uri="{FF2B5EF4-FFF2-40B4-BE49-F238E27FC236}">
                <a16:creationId xmlns="" xmlns:a16="http://schemas.microsoft.com/office/drawing/2014/main" id="{B7763118-0811-A045-907D-A37A39B473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249" y="664745"/>
            <a:ext cx="4560751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E2C4E96E-0DBC-9741-978E-351DF7CF4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249" y="2526750"/>
            <a:ext cx="4560751" cy="367085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235243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556768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5206448" y="990269"/>
            <a:ext cx="6414052" cy="2438731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9B443B03-7CB5-694C-A06A-B8D051D07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0" y="3667761"/>
            <a:ext cx="4508500" cy="297828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3050594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Номер слайда 21"/>
          <p:cNvSpPr txBox="1">
            <a:spLocks/>
          </p:cNvSpPr>
          <p:nvPr userDrawn="1"/>
        </p:nvSpPr>
        <p:spPr>
          <a:xfrm>
            <a:off x="388273" y="65712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899" y="4246128"/>
            <a:ext cx="8046357" cy="243873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51054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6531429" y="664745"/>
            <a:ext cx="5089071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353C0E3-CA06-FF4E-9268-38C763A24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29" y="2526750"/>
            <a:ext cx="5089071" cy="367085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3987380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1120140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371547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E8A2D389-5092-B541-B85C-948DD9C9B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480" y="3715470"/>
            <a:ext cx="5240020" cy="2930571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806148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66900" y="3429000"/>
            <a:ext cx="1032510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913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A64CFFCC-3559-F84D-A042-1BAFB2591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480" y="691325"/>
            <a:ext cx="5240020" cy="2285556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6660904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866900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>
            <a:extLst>
              <a:ext uri="{FF2B5EF4-FFF2-40B4-BE49-F238E27FC236}">
                <a16:creationId xmlns="" xmlns:a16="http://schemas.microsoft.com/office/drawing/2014/main" id="{9F1E9CA4-55FC-8A40-824F-09EDA9DCB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00" y="671005"/>
            <a:ext cx="9753600" cy="71075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="" xmlns:a16="http://schemas.microsoft.com/office/drawing/2014/main" id="{D910E763-4396-F74C-8903-82D9802B2D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79701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="" xmlns:a16="http://schemas.microsoft.com/office/drawing/2014/main" id="{E94BA5C2-38F4-E14F-AA9C-C3DFC99975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92502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="" xmlns:a16="http://schemas.microsoft.com/office/drawing/2014/main" id="{A9FCD912-C26A-6644-A093-938CD0712E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43700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="" xmlns:a16="http://schemas.microsoft.com/office/drawing/2014/main" id="{2B2E5B3A-B4B2-BD4F-AB85-BFF95E3A2AD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394898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="" xmlns:a16="http://schemas.microsoft.com/office/drawing/2014/main" id="{CC35ADD1-35FD-C44E-BAE2-21F1D63D4DE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046096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="" xmlns:a16="http://schemas.microsoft.com/office/drawing/2014/main" id="{4A064768-5B8B-5740-B764-CCD1215AD7E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66900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="" xmlns:a16="http://schemas.microsoft.com/office/drawing/2014/main" id="{A8ACE225-1838-3544-957D-AACCA7BE3A1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479701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="" xmlns:a16="http://schemas.microsoft.com/office/drawing/2014/main" id="{FD0641E4-640F-8D4E-8C69-BFEE014364E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092502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="" xmlns:a16="http://schemas.microsoft.com/office/drawing/2014/main" id="{0DBFC0DE-039B-2F4E-BFBC-2E3DA036434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743700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="" xmlns:a16="http://schemas.microsoft.com/office/drawing/2014/main" id="{25EA1B11-E5B8-9149-BBE6-13ADFB08F8B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394898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="" xmlns:a16="http://schemas.microsoft.com/office/drawing/2014/main" id="{ECDDA7D5-E29D-2F4F-9BBE-E4BC874FC1D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046096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="" xmlns:a16="http://schemas.microsoft.com/office/drawing/2014/main" id="{D39CEE3D-7E7A-494C-B8D1-6A561A1F8C6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866900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="" xmlns:a16="http://schemas.microsoft.com/office/drawing/2014/main" id="{D2F2FBF1-42C4-084B-9B8F-8A6BB412FDF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479701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="" xmlns:a16="http://schemas.microsoft.com/office/drawing/2014/main" id="{99001851-0A29-5945-8461-09C32A1DF56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5092502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="" xmlns:a16="http://schemas.microsoft.com/office/drawing/2014/main" id="{DC1D8B20-1A51-9C4A-ABDD-DD48B5D1C27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743700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="" xmlns:a16="http://schemas.microsoft.com/office/drawing/2014/main" id="{5AA24CC2-0B66-B34D-A228-6AE40A8DE753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394898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="" xmlns:a16="http://schemas.microsoft.com/office/drawing/2014/main" id="{5FA8BDB8-5757-C142-AC90-BC8AD95844D0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0046096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="" xmlns:a16="http://schemas.microsoft.com/office/drawing/2014/main" id="{65AA2FDC-1BAC-F24E-85E0-00EBEC7473C7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866900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="" xmlns:a16="http://schemas.microsoft.com/office/drawing/2014/main" id="{72982FDD-C863-2C47-A976-BFBF4777637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479701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8" name="Picture Placeholder 4">
            <a:extLst>
              <a:ext uri="{FF2B5EF4-FFF2-40B4-BE49-F238E27FC236}">
                <a16:creationId xmlns="" xmlns:a16="http://schemas.microsoft.com/office/drawing/2014/main" id="{1D2AA8B1-2C53-7940-A97F-72E577896EC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092502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="" xmlns:a16="http://schemas.microsoft.com/office/drawing/2014/main" id="{B695AF4D-D6DC-0944-98EC-F2C964A6D132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743700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="" xmlns:a16="http://schemas.microsoft.com/office/drawing/2014/main" id="{002E033C-4E61-6B4F-B553-C83E76F94D8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394898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="" xmlns:a16="http://schemas.microsoft.com/office/drawing/2014/main" id="{750A9437-CEAD-0741-8012-DFC58613492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046096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611979472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866900" y="163896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>
            <a:extLst>
              <a:ext uri="{FF2B5EF4-FFF2-40B4-BE49-F238E27FC236}">
                <a16:creationId xmlns="" xmlns:a16="http://schemas.microsoft.com/office/drawing/2014/main" id="{9F1E9CA4-55FC-8A40-824F-09EDA9DCB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00" y="671005"/>
            <a:ext cx="9753600" cy="71075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="" xmlns:a16="http://schemas.microsoft.com/office/drawing/2014/main" id="{AB69879B-EE95-2340-855D-A9E3FF45B3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66900" y="332552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="" xmlns:a16="http://schemas.microsoft.com/office/drawing/2014/main" id="{81755F83-CEE1-CA4F-9CB2-AD8AF9461F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6900" y="501208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="" xmlns:a16="http://schemas.microsoft.com/office/drawing/2014/main" id="{34924851-6C37-C84F-A630-EA87C879C7D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96740" y="163896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="" xmlns:a16="http://schemas.microsoft.com/office/drawing/2014/main" id="{1591A003-2C51-8747-8121-A00901B695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26580" y="163896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6" name="Picture Placeholder 4">
            <a:extLst>
              <a:ext uri="{FF2B5EF4-FFF2-40B4-BE49-F238E27FC236}">
                <a16:creationId xmlns="" xmlns:a16="http://schemas.microsoft.com/office/drawing/2014/main" id="{E5FC3E9F-0D6F-1A4B-9B98-7EEBF5AEAD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56420" y="163896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7" name="Picture Placeholder 4">
            <a:extLst>
              <a:ext uri="{FF2B5EF4-FFF2-40B4-BE49-F238E27FC236}">
                <a16:creationId xmlns="" xmlns:a16="http://schemas.microsoft.com/office/drawing/2014/main" id="{CEC3CD0E-BFD8-D741-B22E-22F2F41C4FA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96740" y="332552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="" xmlns:a16="http://schemas.microsoft.com/office/drawing/2014/main" id="{0460D3CE-95FD-684A-91A1-6CCB6968556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926580" y="332552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9" name="Picture Placeholder 4">
            <a:extLst>
              <a:ext uri="{FF2B5EF4-FFF2-40B4-BE49-F238E27FC236}">
                <a16:creationId xmlns="" xmlns:a16="http://schemas.microsoft.com/office/drawing/2014/main" id="{B8B8D087-5B4B-8141-8DB9-81770800BD1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456420" y="332552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0" name="Picture Placeholder 4">
            <a:extLst>
              <a:ext uri="{FF2B5EF4-FFF2-40B4-BE49-F238E27FC236}">
                <a16:creationId xmlns="" xmlns:a16="http://schemas.microsoft.com/office/drawing/2014/main" id="{BB5C1B6D-1803-8645-8E13-7DE2A58DE4D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96740" y="501208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1" name="Picture Placeholder 4">
            <a:extLst>
              <a:ext uri="{FF2B5EF4-FFF2-40B4-BE49-F238E27FC236}">
                <a16:creationId xmlns="" xmlns:a16="http://schemas.microsoft.com/office/drawing/2014/main" id="{285C2B50-7632-3747-84F1-900493205C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926580" y="501208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2" name="Picture Placeholder 4">
            <a:extLst>
              <a:ext uri="{FF2B5EF4-FFF2-40B4-BE49-F238E27FC236}">
                <a16:creationId xmlns="" xmlns:a16="http://schemas.microsoft.com/office/drawing/2014/main" id="{B105B2B0-0C44-D34D-837F-9F695FD2187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456420" y="501208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240515674"/>
      </p:ext>
    </p:extLst>
  </p:cSld>
  <p:clrMapOvr>
    <a:masterClrMapping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0" y="1634553"/>
            <a:ext cx="2997925" cy="299792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5244737" y="1634553"/>
            <a:ext cx="2997925" cy="299792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8622575" y="1634553"/>
            <a:ext cx="2997925" cy="299792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64745"/>
            <a:ext cx="9753600" cy="757655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68F39EDD-56E0-DB41-A5F7-712481027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844631"/>
            <a:ext cx="9753600" cy="180141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43362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086600" y="0"/>
            <a:ext cx="51054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1120140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060350503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64745"/>
            <a:ext cx="7510780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94335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01980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809625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0172700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86690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394335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601980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809625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10172700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54585"/>
            <a:ext cx="5935980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94335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01980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809625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0172700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747260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545021" y="671005"/>
            <a:ext cx="10075479" cy="745212"/>
          </a:xfrm>
        </p:spPr>
        <p:txBody>
          <a:bodyPr>
            <a:noAutofit/>
          </a:bodyPr>
          <a:lstStyle>
            <a:lvl1pPr algn="l"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="" xmlns:a16="http://schemas.microsoft.com/office/drawing/2014/main" id="{67C995C6-BBB5-3B4F-9763-5F55B3916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021" y="1661159"/>
            <a:ext cx="10075479" cy="475771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545021" y="671005"/>
            <a:ext cx="10075479" cy="745212"/>
          </a:xfrm>
        </p:spPr>
        <p:txBody>
          <a:bodyPr>
            <a:noAutofit/>
          </a:bodyPr>
          <a:lstStyle>
            <a:lvl1pPr algn="l"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="" xmlns:a16="http://schemas.microsoft.com/office/drawing/2014/main" id="{67C995C6-BBB5-3B4F-9763-5F55B3916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022" y="1661159"/>
            <a:ext cx="4897342" cy="475771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="" xmlns:a16="http://schemas.microsoft.com/office/drawing/2014/main" id="{54657CDC-790B-5B43-A1E2-05ACC7341BB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761020" y="1661159"/>
            <a:ext cx="4897342" cy="475771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7341925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0">
            <a:extLst>
              <a:ext uri="{FF2B5EF4-FFF2-40B4-BE49-F238E27FC236}">
                <a16:creationId xmlns="" xmlns:a16="http://schemas.microsoft.com/office/drawing/2014/main" id="{AB1C06C6-61D8-E14E-B26A-EC6DF13C5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021" y="665017"/>
            <a:ext cx="10075479" cy="575385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532686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50367AB8-F1BD-8C4B-9148-198F7FCF4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0" y="2683755"/>
            <a:ext cx="9753600" cy="1223228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>
              <a:defRPr spc="0"/>
            </a:lvl1pPr>
          </a:lstStyle>
          <a:p>
            <a:r>
              <a:rPr lang="en-US" dirty="0"/>
              <a:t>YOUR TITLE HERE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="" xmlns:a16="http://schemas.microsoft.com/office/drawing/2014/main" id="{9E6C14DE-F4F4-A44E-8CFA-84E772587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2247" y="4061012"/>
            <a:ext cx="9778253" cy="23578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Font typeface="Arial" panose="020B0604020202020204" pitchFamily="34" charset="0"/>
              <a:buNone/>
              <a:defRPr/>
            </a:lvl2pPr>
            <a:lvl3pPr marL="0" indent="0">
              <a:buFont typeface="Arial" panose="020B0604020202020204" pitchFamily="34" charset="0"/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4288855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181100"/>
            <a:ext cx="6972300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3927944"/>
            <a:ext cx="11201400" cy="293005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498607493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900" y="994934"/>
            <a:ext cx="9753600" cy="1487862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000" b="0" i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866900" y="2514600"/>
            <a:ext cx="9753600" cy="311044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85480" y="0"/>
            <a:ext cx="0" cy="685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A5E9AFA-5FE4-944B-BC1C-BFB852B88888}"/>
              </a:ext>
            </a:extLst>
          </p:cNvPr>
          <p:cNvSpPr txBox="1"/>
          <p:nvPr userDrawn="1"/>
        </p:nvSpPr>
        <p:spPr>
          <a:xfrm rot="5400000">
            <a:off x="-2107580" y="2687443"/>
            <a:ext cx="5185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200" spc="300" dirty="0">
                <a:latin typeface="Arial" panose="020B0604020202020204" pitchFamily="34" charset="0"/>
                <a:cs typeface="Arial" panose="020B0604020202020204" pitchFamily="34" charset="0"/>
              </a:rPr>
              <a:t>   THE UNIVERSITY OF STRATHCLYDE</a:t>
            </a: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35" r:id="rId2"/>
    <p:sldLayoutId id="2147484011" r:id="rId3"/>
    <p:sldLayoutId id="2147484012" r:id="rId4"/>
    <p:sldLayoutId id="2147484013" r:id="rId5"/>
    <p:sldLayoutId id="2147484080" r:id="rId6"/>
    <p:sldLayoutId id="2147484081" r:id="rId7"/>
    <p:sldLayoutId id="2147484079" r:id="rId8"/>
    <p:sldLayoutId id="2147484014" r:id="rId9"/>
    <p:sldLayoutId id="2147484015" r:id="rId10"/>
    <p:sldLayoutId id="2147484073" r:id="rId11"/>
    <p:sldLayoutId id="2147484074" r:id="rId12"/>
    <p:sldLayoutId id="2147484076" r:id="rId13"/>
    <p:sldLayoutId id="2147484016" r:id="rId14"/>
    <p:sldLayoutId id="2147484048" r:id="rId15"/>
    <p:sldLayoutId id="2147484024" r:id="rId16"/>
    <p:sldLayoutId id="2147484078" r:id="rId17"/>
    <p:sldLayoutId id="2147484029" r:id="rId18"/>
    <p:sldLayoutId id="2147484075" r:id="rId19"/>
    <p:sldLayoutId id="2147484040" r:id="rId20"/>
    <p:sldLayoutId id="2147484030" r:id="rId21"/>
    <p:sldLayoutId id="2147484031" r:id="rId22"/>
    <p:sldLayoutId id="2147484032" r:id="rId23"/>
    <p:sldLayoutId id="2147484077" r:id="rId24"/>
    <p:sldLayoutId id="2147484036" r:id="rId25"/>
    <p:sldLayoutId id="2147484044" r:id="rId26"/>
    <p:sldLayoutId id="2147484046" r:id="rId27"/>
    <p:sldLayoutId id="2147484049" r:id="rId28"/>
    <p:sldLayoutId id="2147484050" r:id="rId29"/>
  </p:sldLayoutIdLst>
  <p:transition spd="med">
    <p:pull/>
  </p:transition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4400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18" rtl="0" eaLnBrk="1" latinLnBrk="0" hangingPunct="1">
        <a:lnSpc>
          <a:spcPct val="120000"/>
        </a:lnSpc>
        <a:spcBef>
          <a:spcPts val="1000"/>
        </a:spcBef>
        <a:buClr>
          <a:srgbClr val="002060"/>
        </a:buClr>
        <a:buFont typeface="Wingdings" pitchFamily="2" charset="2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20000"/>
        </a:lnSpc>
        <a:spcBef>
          <a:spcPts val="499"/>
        </a:spcBef>
        <a:buClr>
          <a:srgbClr val="002060"/>
        </a:buClr>
        <a:buFont typeface="Wingdings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20000"/>
        </a:lnSpc>
        <a:spcBef>
          <a:spcPts val="499"/>
        </a:spcBef>
        <a:buClr>
          <a:srgbClr val="002060"/>
        </a:buClr>
        <a:buFont typeface="Wingdings" pitchFamily="2" charset="2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20000"/>
        </a:lnSpc>
        <a:spcBef>
          <a:spcPts val="499"/>
        </a:spcBef>
        <a:buClr>
          <a:srgbClr val="002060"/>
        </a:buClr>
        <a:buFont typeface="Wingdings" pitchFamily="2" charset="2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20000"/>
        </a:lnSpc>
        <a:spcBef>
          <a:spcPts val="499"/>
        </a:spcBef>
        <a:buClr>
          <a:srgbClr val="002060"/>
        </a:buClr>
        <a:buFont typeface="Wingdings" pitchFamily="2" charset="2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28" pos="624" userDrawn="1">
          <p15:clr>
            <a:srgbClr val="F26B43"/>
          </p15:clr>
        </p15:guide>
        <p15:guide id="29" pos="7320" userDrawn="1">
          <p15:clr>
            <a:srgbClr val="F26B43"/>
          </p15:clr>
        </p15:guide>
        <p15:guide id="48" pos="1176" userDrawn="1">
          <p15:clr>
            <a:srgbClr val="F26B43"/>
          </p15:clr>
        </p15:guide>
        <p15:guide id="51" orient="horz" pos="7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3om4c" TargetMode="External"/><Relationship Id="rId2" Type="http://schemas.openxmlformats.org/officeDocument/2006/relationships/hyperlink" Target="http://purl.org/g3om4c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http://orcid.org/0000-0002-8482-397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978-3-319-56333-6_5" TargetMode="External"/><Relationship Id="rId2" Type="http://schemas.openxmlformats.org/officeDocument/2006/relationships/hyperlink" Target="https://doi.org/10.1007/978-3-319-56333-6_19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doi.org/10.1016/j.lisr.2003.11.010" TargetMode="External"/><Relationship Id="rId4" Type="http://schemas.openxmlformats.org/officeDocument/2006/relationships/hyperlink" Target="https://doi.org/10.3390/su9061036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14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n.wikipedia.org/w/index.php?title=Trotskyism&amp;oldid=990549388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en.wikipedia.org/wiki/French_Revolution_of_1848" TargetMode="External"/><Relationship Id="rId4" Type="http://schemas.openxmlformats.org/officeDocument/2006/relationships/hyperlink" Target="https://en.wikipedia.org/wiki/Honor%C3%A9_Daumier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diagramDrawing" Target="../diagrams/drawing2.xml"/><Relationship Id="rId2" Type="http://schemas.openxmlformats.org/officeDocument/2006/relationships/hyperlink" Target="https://doi.org/10.29173/lirg813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oi.org/10.18438/eblip29653" TargetMode="External"/><Relationship Id="rId11" Type="http://schemas.openxmlformats.org/officeDocument/2006/relationships/diagramColors" Target="../diagrams/colors2.xml"/><Relationship Id="rId5" Type="http://schemas.openxmlformats.org/officeDocument/2006/relationships/image" Target="../media/image10.png"/><Relationship Id="rId10" Type="http://schemas.openxmlformats.org/officeDocument/2006/relationships/diagramQuickStyle" Target="../diagrams/quickStyle2.xml"/><Relationship Id="rId4" Type="http://schemas.openxmlformats.org/officeDocument/2006/relationships/hyperlink" Target="https://journal.code4lib.org/articles/15209" TargetMode="Externa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n.wikipedia.org/w/index.php?title=Doctor_of_Philosophy_by_publication&amp;oldid=975983735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ixabay.com/service/licens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6F16FAB-A2B2-144C-8683-85F64BD6E0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FD497BBD-86B5-D648-B19A-9DB3349ED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785" y="904090"/>
            <a:ext cx="10627051" cy="1794116"/>
          </a:xfrm>
        </p:spPr>
        <p:txBody>
          <a:bodyPr/>
          <a:lstStyle/>
          <a:p>
            <a:r>
              <a:rPr lang="en-GB" dirty="0" smtClean="0"/>
              <a:t>Embedding </a:t>
            </a:r>
            <a:r>
              <a:rPr lang="en-GB" dirty="0"/>
              <a:t>the research method within information science practice: </a:t>
            </a:r>
            <a:r>
              <a:rPr lang="en-GB" b="1" dirty="0"/>
              <a:t>approaches to PhD level research in the workplace</a:t>
            </a:r>
            <a:endParaRPr lang="en-US" b="1" spc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664E941-0428-7245-805C-42AB4B846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785" y="4079864"/>
            <a:ext cx="9960480" cy="2357864"/>
          </a:xfrm>
        </p:spPr>
        <p:txBody>
          <a:bodyPr/>
          <a:lstStyle/>
          <a:p>
            <a:r>
              <a:rPr lang="en-GB" sz="1600" b="1" dirty="0">
                <a:latin typeface="Arial" pitchFamily="34" charset="0"/>
                <a:cs typeface="Arial" pitchFamily="34" charset="0"/>
              </a:rPr>
              <a:t>George Macgregor </a:t>
            </a:r>
            <a:r>
              <a:rPr lang="en-GB" sz="1600" baseline="30000" dirty="0">
                <a:latin typeface="Arial" pitchFamily="34" charset="0"/>
                <a:cs typeface="Arial" pitchFamily="34" charset="0"/>
              </a:rPr>
              <a:t>a,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aseline="30000" dirty="0">
                <a:latin typeface="Arial" pitchFamily="34" charset="0"/>
                <a:cs typeface="Arial" pitchFamily="34" charset="0"/>
              </a:rPr>
              <a:t>b</a:t>
            </a:r>
          </a:p>
          <a:p>
            <a:r>
              <a:rPr lang="en-GB" sz="1600" baseline="30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Scholarly Publications &amp; Research Data (SPRD), IS Information Management, University of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Strathclyde</a:t>
            </a:r>
            <a:br>
              <a:rPr lang="en-GB" sz="1600" dirty="0" smtClean="0">
                <a:latin typeface="Arial" pitchFamily="34" charset="0"/>
                <a:cs typeface="Arial" pitchFamily="34" charset="0"/>
              </a:rPr>
            </a:br>
            <a:r>
              <a:rPr lang="en-GB" sz="1600" baseline="30000" dirty="0" smtClean="0">
                <a:latin typeface="Arial" pitchFamily="34" charset="0"/>
                <a:cs typeface="Arial" pitchFamily="34" charset="0"/>
              </a:rPr>
              <a:t>b </a:t>
            </a:r>
            <a:r>
              <a:rPr lang="en-GB" sz="1600" dirty="0" err="1">
                <a:latin typeface="Arial" pitchFamily="34" charset="0"/>
                <a:cs typeface="Arial" pitchFamily="34" charset="0"/>
              </a:rPr>
              <a:t>iSchool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, Department of Computer &amp; Information Sciences, University of Strathclyde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  <a:hlinkClick r:id="rId2"/>
              </a:rPr>
              <a:t>https</a:t>
            </a:r>
            <a:r>
              <a:rPr lang="en-GB" sz="1400" dirty="0">
                <a:latin typeface="Arial" pitchFamily="34" charset="0"/>
                <a:cs typeface="Arial" pitchFamily="34" charset="0"/>
                <a:hlinkClick r:id="rId2"/>
              </a:rPr>
              <a:t>://purl.org/g3om4c 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| </a:t>
            </a:r>
            <a:r>
              <a:rPr lang="en-GB" sz="1400" dirty="0">
                <a:latin typeface="Arial" pitchFamily="34" charset="0"/>
                <a:cs typeface="Arial" pitchFamily="34" charset="0"/>
                <a:hlinkClick r:id="rId3"/>
              </a:rPr>
              <a:t>@</a:t>
            </a:r>
            <a:r>
              <a:rPr lang="en-GB" sz="1400" dirty="0" smtClean="0">
                <a:latin typeface="Arial" pitchFamily="34" charset="0"/>
                <a:cs typeface="Arial" pitchFamily="34" charset="0"/>
                <a:hlinkClick r:id="rId3"/>
              </a:rPr>
              <a:t>g3om4c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| </a:t>
            </a:r>
            <a:r>
              <a:rPr lang="en-GB" sz="1400" dirty="0" smtClean="0">
                <a:latin typeface="Arial" pitchFamily="34" charset="0"/>
                <a:cs typeface="Arial" pitchFamily="34" charset="0"/>
                <a:hlinkClick r:id="rId4"/>
              </a:rPr>
              <a:t>0000-0002-8482-3973</a:t>
            </a:r>
            <a:endParaRPr lang="en-GB" sz="1400" dirty="0">
              <a:latin typeface="Arial" pitchFamily="34" charset="0"/>
              <a:cs typeface="Arial" pitchFamily="34" charset="0"/>
            </a:endParaRPr>
          </a:p>
          <a:p>
            <a:pPr lvl="0" defTabSz="914400">
              <a:lnSpc>
                <a:spcPct val="100000"/>
              </a:lnSpc>
              <a:spcBef>
                <a:spcPts val="0"/>
              </a:spcBef>
              <a:buClrTx/>
            </a:pPr>
            <a:endParaRPr lang="en-GB" sz="1800" dirty="0">
              <a:solidFill>
                <a:prstClr val="black"/>
              </a:solidFill>
              <a:latin typeface="Arial" pitchFamily="34" charset="0"/>
              <a:cs typeface="Arial" pitchFamily="34" charset="0"/>
              <a:hlinkClick r:id="rId4"/>
            </a:endParaRPr>
          </a:p>
          <a:p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144000" y="6234210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Thursday 10 Dec 2020</a:t>
            </a:r>
            <a:endParaRPr lang="en-GB" dirty="0"/>
          </a:p>
        </p:txBody>
      </p:sp>
      <p:pic>
        <p:nvPicPr>
          <p:cNvPr id="5" name="Picture 4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265" y="6609772"/>
            <a:ext cx="762000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862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730" y="2640458"/>
            <a:ext cx="1368806" cy="13716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380067" y="2943308"/>
            <a:ext cx="2362200" cy="1244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Contribution to knowledge &amp; impact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1380067" y="4775200"/>
            <a:ext cx="2362200" cy="1244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Research novelty &amp; future research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8127999" y="2887730"/>
            <a:ext cx="2362200" cy="1244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Research journey, evolution &amp; reflection</a:t>
            </a:r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8087296" y="4775200"/>
            <a:ext cx="2362200" cy="1244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Critical commentary</a:t>
            </a:r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4850695" y="5174277"/>
            <a:ext cx="2362200" cy="1244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Establishing coherence as body of work</a:t>
            </a:r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4754033" y="182359"/>
            <a:ext cx="2362200" cy="12446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Published works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17122" y="4132330"/>
            <a:ext cx="1829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PhD by published works</a:t>
            </a:r>
            <a:endParaRPr lang="en-GB" sz="12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742267" y="3326258"/>
            <a:ext cx="1374855" cy="183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720904" y="4434961"/>
            <a:ext cx="1033129" cy="923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935133" y="4529601"/>
            <a:ext cx="0" cy="649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6883019" y="3326258"/>
            <a:ext cx="1244980" cy="91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7094870" y="4529601"/>
            <a:ext cx="1033129" cy="787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eft Brace 31"/>
          <p:cNvSpPr/>
          <p:nvPr/>
        </p:nvSpPr>
        <p:spPr>
          <a:xfrm rot="5400000">
            <a:off x="5200650" y="-2574200"/>
            <a:ext cx="1477108" cy="9733084"/>
          </a:xfrm>
          <a:prstGeom prst="lef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4753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40593483"/>
              </p:ext>
            </p:extLst>
          </p:nvPr>
        </p:nvGraphicFramePr>
        <p:xfrm>
          <a:off x="2032000" y="259119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PhD: A personal anatomy…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85200" y="1661159"/>
            <a:ext cx="10706800" cy="4757717"/>
          </a:xfrm>
        </p:spPr>
        <p:txBody>
          <a:bodyPr/>
          <a:lstStyle/>
          <a:p>
            <a:r>
              <a:rPr lang="en-GB" dirty="0" smtClean="0"/>
              <a:t>11 assembled works united in exploration of topics surrounding resource discovery</a:t>
            </a:r>
          </a:p>
          <a:p>
            <a:pPr lvl="2"/>
            <a:r>
              <a:rPr lang="en-GB" i="1" dirty="0" smtClean="0"/>
              <a:t>Resource discovery</a:t>
            </a:r>
            <a:r>
              <a:rPr lang="en-GB" dirty="0" smtClean="0"/>
              <a:t> the defining narrative throughout my research career</a:t>
            </a:r>
          </a:p>
          <a:p>
            <a:pPr lvl="2"/>
            <a:r>
              <a:rPr lang="en-GB" dirty="0" smtClean="0"/>
              <a:t>Works grouped into one of the four resource discovery themes</a:t>
            </a:r>
          </a:p>
          <a:p>
            <a:pPr lvl="1"/>
            <a:r>
              <a:rPr lang="en-GB" dirty="0" smtClean="0"/>
              <a:t>Selected works charted my personal research ‘journey’</a:t>
            </a:r>
          </a:p>
          <a:p>
            <a:pPr lvl="2"/>
            <a:r>
              <a:rPr lang="en-GB" dirty="0"/>
              <a:t>W</a:t>
            </a:r>
            <a:r>
              <a:rPr lang="en-GB" dirty="0" smtClean="0"/>
              <a:t>orks selected because they </a:t>
            </a:r>
            <a:r>
              <a:rPr lang="en-GB" b="1" i="1" dirty="0" smtClean="0"/>
              <a:t>a)</a:t>
            </a:r>
            <a:r>
              <a:rPr lang="en-GB" dirty="0" smtClean="0"/>
              <a:t> best reflected the evolution of my personal research journey, &amp; </a:t>
            </a:r>
            <a:r>
              <a:rPr lang="en-GB" b="1" i="1" dirty="0" smtClean="0"/>
              <a:t>b)</a:t>
            </a:r>
            <a:r>
              <a:rPr lang="en-GB" dirty="0" smtClean="0"/>
              <a:t> established coherent research narrative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04743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…but start at the beginning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45021" y="4712677"/>
            <a:ext cx="10377348" cy="1706199"/>
          </a:xfrm>
        </p:spPr>
        <p:txBody>
          <a:bodyPr/>
          <a:lstStyle/>
          <a:p>
            <a:r>
              <a:rPr lang="en-GB" sz="1600" dirty="0" smtClean="0"/>
              <a:t>Pursue a ‘permanent research’ ethos first and foremost</a:t>
            </a:r>
          </a:p>
          <a:p>
            <a:r>
              <a:rPr lang="en-GB" sz="1600" dirty="0" smtClean="0"/>
              <a:t>Reflect &amp; question, plan &amp; organize, execute, &amp; communicate</a:t>
            </a:r>
          </a:p>
          <a:p>
            <a:r>
              <a:rPr lang="en-GB" sz="1600" dirty="0" smtClean="0"/>
              <a:t>Success can be a barometer of where to go travel to next!  </a:t>
            </a:r>
            <a:endParaRPr lang="en-GB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824" y="1529143"/>
            <a:ext cx="5017476" cy="2779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624577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Sector requires more research and greater maturity</a:t>
            </a:r>
          </a:p>
          <a:p>
            <a:pPr lvl="1"/>
            <a:r>
              <a:rPr lang="en-GB" dirty="0" smtClean="0"/>
              <a:t>Organizationally but also to move the discipline forward – step up to the plate!</a:t>
            </a:r>
          </a:p>
          <a:p>
            <a:pPr lvl="1"/>
            <a:r>
              <a:rPr lang="en-GB" dirty="0" smtClean="0"/>
              <a:t>Jettison ‘hash bash’, reactive research – plot yourself on the maturity model – and embrace the research method</a:t>
            </a:r>
          </a:p>
          <a:p>
            <a:pPr lvl="1"/>
            <a:r>
              <a:rPr lang="en-GB" dirty="0" smtClean="0"/>
              <a:t>Embrace a ‘permanent research’ ethos which seeks to align research with organizational or team objectives to earn the gift of time</a:t>
            </a:r>
          </a:p>
          <a:p>
            <a:pPr lvl="1"/>
            <a:r>
              <a:rPr lang="en-GB" dirty="0" smtClean="0"/>
              <a:t>Consider all change ripe for research </a:t>
            </a:r>
            <a:r>
              <a:rPr lang="en-GB" smtClean="0"/>
              <a:t>and analysis</a:t>
            </a:r>
            <a:endParaRPr lang="en-GB" dirty="0" smtClean="0"/>
          </a:p>
          <a:p>
            <a:pPr lvl="1"/>
            <a:r>
              <a:rPr lang="en-GB" dirty="0" smtClean="0"/>
              <a:t>Look for coherence emerging in research communications and thinking</a:t>
            </a:r>
          </a:p>
          <a:p>
            <a:pPr lvl="1"/>
            <a:r>
              <a:rPr lang="en-GB" dirty="0" smtClean="0"/>
              <a:t>Evidence of a programme of doctorate level work?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0888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200" dirty="0" smtClean="0"/>
              <a:t>[1] Hansen</a:t>
            </a:r>
            <a:r>
              <a:rPr lang="en-GB" sz="1200" dirty="0"/>
              <a:t>, </a:t>
            </a:r>
            <a:r>
              <a:rPr lang="en-GB" sz="1200" dirty="0" err="1"/>
              <a:t>Kåre</a:t>
            </a:r>
            <a:r>
              <a:rPr lang="en-GB" sz="1200" dirty="0"/>
              <a:t>, Oscar Amundsen, Tone </a:t>
            </a:r>
            <a:r>
              <a:rPr lang="en-GB" sz="1200" dirty="0" err="1"/>
              <a:t>Merethe</a:t>
            </a:r>
            <a:r>
              <a:rPr lang="en-GB" sz="1200" dirty="0"/>
              <a:t> Berg </a:t>
            </a:r>
            <a:r>
              <a:rPr lang="en-GB" sz="1200" dirty="0" err="1"/>
              <a:t>Aasen</a:t>
            </a:r>
            <a:r>
              <a:rPr lang="en-GB" sz="1200" dirty="0"/>
              <a:t>, and Leif </a:t>
            </a:r>
            <a:r>
              <a:rPr lang="en-GB" sz="1200" dirty="0" err="1"/>
              <a:t>Jarle</a:t>
            </a:r>
            <a:r>
              <a:rPr lang="en-GB" sz="1200" dirty="0"/>
              <a:t> </a:t>
            </a:r>
            <a:r>
              <a:rPr lang="en-GB" sz="1200" dirty="0" err="1"/>
              <a:t>Gressgård</a:t>
            </a:r>
            <a:r>
              <a:rPr lang="en-GB" sz="1200" dirty="0"/>
              <a:t>. “Management Practices for Promoting Employee-Driven Innovation.” In </a:t>
            </a:r>
            <a:r>
              <a:rPr lang="en-GB" sz="1200" i="1" dirty="0"/>
              <a:t>Workplace Innovation: Theory, Research and Practice</a:t>
            </a:r>
            <a:r>
              <a:rPr lang="en-GB" sz="1200" dirty="0"/>
              <a:t>, edited by Peter </a:t>
            </a:r>
            <a:r>
              <a:rPr lang="en-GB" sz="1200" dirty="0" err="1"/>
              <a:t>Oeij</a:t>
            </a:r>
            <a:r>
              <a:rPr lang="en-GB" sz="1200" dirty="0"/>
              <a:t>, Diana </a:t>
            </a:r>
            <a:r>
              <a:rPr lang="en-GB" sz="1200" dirty="0" err="1"/>
              <a:t>Rus</a:t>
            </a:r>
            <a:r>
              <a:rPr lang="en-GB" sz="1200" dirty="0"/>
              <a:t>, and Frank D. Pot, 321–38. Aligning Perspectives on Health, Safety and Well-Being. Cham: Springer International Publishing, 2017. </a:t>
            </a:r>
            <a:r>
              <a:rPr lang="en-GB" sz="1200" dirty="0">
                <a:hlinkClick r:id="rId2"/>
              </a:rPr>
              <a:t>https://doi.org/10.1007/978-3-319-56333-6_19</a:t>
            </a:r>
            <a:r>
              <a:rPr lang="en-GB" sz="1200" dirty="0"/>
              <a:t>.</a:t>
            </a:r>
          </a:p>
          <a:p>
            <a:r>
              <a:rPr lang="en-GB" sz="1200" dirty="0" smtClean="0"/>
              <a:t>[2] </a:t>
            </a:r>
            <a:r>
              <a:rPr lang="en-GB" sz="1200" dirty="0" err="1" smtClean="0"/>
              <a:t>Oeij</a:t>
            </a:r>
            <a:r>
              <a:rPr lang="en-GB" sz="1200" dirty="0"/>
              <a:t>, Peter R. A., and Steven </a:t>
            </a:r>
            <a:r>
              <a:rPr lang="en-GB" sz="1200" dirty="0" err="1"/>
              <a:t>Dhondt</a:t>
            </a:r>
            <a:r>
              <a:rPr lang="en-GB" sz="1200" dirty="0"/>
              <a:t>. “Theoretical Approaches Supporting Workplace Innovation.” In </a:t>
            </a:r>
            <a:r>
              <a:rPr lang="en-GB" sz="1200" i="1" dirty="0"/>
              <a:t>Workplace Innovation: Theory, Research and Practice</a:t>
            </a:r>
            <a:r>
              <a:rPr lang="en-GB" sz="1200" dirty="0"/>
              <a:t>, edited by Peter </a:t>
            </a:r>
            <a:r>
              <a:rPr lang="en-GB" sz="1200" dirty="0" err="1"/>
              <a:t>Oeij</a:t>
            </a:r>
            <a:r>
              <a:rPr lang="en-GB" sz="1200" dirty="0"/>
              <a:t>, Diana </a:t>
            </a:r>
            <a:r>
              <a:rPr lang="en-GB" sz="1200" dirty="0" err="1"/>
              <a:t>Rus</a:t>
            </a:r>
            <a:r>
              <a:rPr lang="en-GB" sz="1200" dirty="0"/>
              <a:t>, and Frank D. Pot, 63–78. Aligning Perspectives on Health, Safety and Well-Being. Cham: Springer International Publishing, 2017. </a:t>
            </a:r>
            <a:r>
              <a:rPr lang="en-GB" sz="1200" dirty="0">
                <a:hlinkClick r:id="rId3"/>
              </a:rPr>
              <a:t>https://doi.org/10.1007/978-3-319-56333-6_5</a:t>
            </a:r>
            <a:r>
              <a:rPr lang="en-GB" sz="1200" dirty="0"/>
              <a:t>.</a:t>
            </a:r>
          </a:p>
          <a:p>
            <a:r>
              <a:rPr lang="en-GB" sz="1200" dirty="0" smtClean="0"/>
              <a:t>[3] Stahl</a:t>
            </a:r>
            <a:r>
              <a:rPr lang="en-GB" sz="1200" dirty="0"/>
              <a:t>, Bernd Carsten, Michael </a:t>
            </a:r>
            <a:r>
              <a:rPr lang="en-GB" sz="1200" dirty="0" err="1"/>
              <a:t>Obach</a:t>
            </a:r>
            <a:r>
              <a:rPr lang="en-GB" sz="1200" dirty="0"/>
              <a:t>, Emad </a:t>
            </a:r>
            <a:r>
              <a:rPr lang="en-GB" sz="1200" dirty="0" err="1"/>
              <a:t>Yaghmaei</a:t>
            </a:r>
            <a:r>
              <a:rPr lang="en-GB" sz="1200" dirty="0"/>
              <a:t>, </a:t>
            </a:r>
            <a:r>
              <a:rPr lang="en-GB" sz="1200" dirty="0" err="1"/>
              <a:t>Veikko</a:t>
            </a:r>
            <a:r>
              <a:rPr lang="en-GB" sz="1200" dirty="0"/>
              <a:t> </a:t>
            </a:r>
            <a:r>
              <a:rPr lang="en-GB" sz="1200" dirty="0" err="1"/>
              <a:t>Ikonen</a:t>
            </a:r>
            <a:r>
              <a:rPr lang="en-GB" sz="1200" dirty="0"/>
              <a:t>, Kate Chatfield, and Alexander </a:t>
            </a:r>
            <a:r>
              <a:rPr lang="en-GB" sz="1200" dirty="0" err="1"/>
              <a:t>Brem</a:t>
            </a:r>
            <a:r>
              <a:rPr lang="en-GB" sz="1200" dirty="0"/>
              <a:t>. “The Responsible Research and Innovation (RRI) Maturity Model: Linking Theory and Practice.” </a:t>
            </a:r>
            <a:r>
              <a:rPr lang="en-GB" sz="1200" i="1" dirty="0"/>
              <a:t>Sustainability</a:t>
            </a:r>
            <a:r>
              <a:rPr lang="en-GB" sz="1200" dirty="0"/>
              <a:t> 9, no. 6 (June 2017): 1036. </a:t>
            </a:r>
            <a:r>
              <a:rPr lang="en-GB" sz="1200" dirty="0">
                <a:hlinkClick r:id="rId4"/>
              </a:rPr>
              <a:t>https://doi.org/10.3390/su9061036</a:t>
            </a:r>
            <a:r>
              <a:rPr lang="en-GB" sz="1200" dirty="0"/>
              <a:t>.</a:t>
            </a:r>
          </a:p>
          <a:p>
            <a:r>
              <a:rPr lang="en-GB" sz="1200" dirty="0" smtClean="0"/>
              <a:t>[4] Haddow</a:t>
            </a:r>
            <a:r>
              <a:rPr lang="en-GB" sz="1200" dirty="0"/>
              <a:t>, Gaby, and Jane E. </a:t>
            </a:r>
            <a:r>
              <a:rPr lang="en-GB" sz="1200" dirty="0" err="1"/>
              <a:t>Klobas</a:t>
            </a:r>
            <a:r>
              <a:rPr lang="en-GB" sz="1200" dirty="0"/>
              <a:t>. “Communication of Research to Practice in Library and Information Science: Closing the Gap.” </a:t>
            </a:r>
            <a:r>
              <a:rPr lang="en-GB" sz="1200" i="1" dirty="0"/>
              <a:t>Library &amp; Information Science Research</a:t>
            </a:r>
            <a:r>
              <a:rPr lang="en-GB" sz="1200" dirty="0"/>
              <a:t> 26, no. 1 (December 1, 2004): 29–43. </a:t>
            </a:r>
            <a:r>
              <a:rPr lang="en-GB" sz="1200" dirty="0">
                <a:hlinkClick r:id="rId5"/>
              </a:rPr>
              <a:t>https://doi.org/10.1016/j.lisr.2003.11.010</a:t>
            </a:r>
            <a:r>
              <a:rPr lang="en-GB" sz="1200" dirty="0"/>
              <a:t>.</a:t>
            </a:r>
          </a:p>
          <a:p>
            <a:r>
              <a:rPr lang="en-GB" sz="1200" dirty="0" smtClean="0"/>
              <a:t>[5] Roberts</a:t>
            </a:r>
            <a:r>
              <a:rPr lang="en-GB" sz="1200" dirty="0"/>
              <a:t>, Alasdair. “The Importance of Workplace Research.” </a:t>
            </a:r>
            <a:r>
              <a:rPr lang="en-GB" sz="1200" i="1" dirty="0"/>
              <a:t>Public Administration Quarterly</a:t>
            </a:r>
            <a:r>
              <a:rPr lang="en-GB" sz="1200" dirty="0"/>
              <a:t> 17, no. 2 (1993): 201–26.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57804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>
                <a:solidFill>
                  <a:schemeClr val="bg1">
                    <a:alpha val="70000"/>
                  </a:schemeClr>
                </a:solidFill>
              </a:rPr>
              <a:pPr/>
              <a:t>15</a:t>
            </a:fld>
            <a:endParaRPr lang="en-US" dirty="0">
              <a:solidFill>
                <a:schemeClr val="bg1">
                  <a:alpha val="7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86110" y="0"/>
            <a:ext cx="0" cy="685800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126385C-432A-3144-9F69-E71B7958A415}"/>
              </a:ext>
            </a:extLst>
          </p:cNvPr>
          <p:cNvSpPr txBox="1"/>
          <p:nvPr/>
        </p:nvSpPr>
        <p:spPr>
          <a:xfrm rot="5400000">
            <a:off x="-2107580" y="2687443"/>
            <a:ext cx="5185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 dirty="0">
                <a:solidFill>
                  <a:schemeClr val="bg1"/>
                </a:solidFill>
                <a:latin typeface="Montserrat" pitchFamily="2" charset="77"/>
              </a:rPr>
              <a:t>X</a:t>
            </a:r>
            <a:r>
              <a:rPr lang="en-US" sz="1200" spc="300" dirty="0"/>
              <a:t>  </a:t>
            </a:r>
            <a:r>
              <a:rPr lang="en-US" sz="1200" spc="300" dirty="0">
                <a:solidFill>
                  <a:schemeClr val="bg1"/>
                </a:solidFill>
              </a:rPr>
              <a:t> THE PLACE OF USEFUL LEARNING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9781222-DB4E-4541-BEB5-CEB6BFF74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46" y="1360365"/>
            <a:ext cx="5717706" cy="413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474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Introduction…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Contextualising information science research within practice</a:t>
            </a:r>
          </a:p>
          <a:p>
            <a:pPr lvl="1"/>
            <a:r>
              <a:rPr lang="en-GB" dirty="0" smtClean="0"/>
              <a:t>Importance in plugging gaps that academia does not see</a:t>
            </a:r>
          </a:p>
          <a:p>
            <a:pPr lvl="1"/>
            <a:r>
              <a:rPr lang="en-GB" dirty="0"/>
              <a:t>Strategic thinking about research in the </a:t>
            </a:r>
            <a:r>
              <a:rPr lang="en-GB" dirty="0" smtClean="0"/>
              <a:t>workplace</a:t>
            </a:r>
          </a:p>
          <a:p>
            <a:r>
              <a:rPr lang="en-GB" dirty="0" smtClean="0"/>
              <a:t>Maturity models for practitioner research</a:t>
            </a:r>
            <a:endParaRPr lang="en-GB" dirty="0"/>
          </a:p>
          <a:p>
            <a:r>
              <a:rPr lang="en-GB" dirty="0" smtClean="0"/>
              <a:t>Developing a ‘permanent research’ philosophy</a:t>
            </a:r>
          </a:p>
          <a:p>
            <a:r>
              <a:rPr lang="en-GB" dirty="0" smtClean="0"/>
              <a:t>Considering formal routes to PhD level work</a:t>
            </a:r>
          </a:p>
          <a:p>
            <a:r>
              <a:rPr lang="en-GB" dirty="0" smtClean="0"/>
              <a:t>Relativism!</a:t>
            </a:r>
          </a:p>
          <a:p>
            <a:pPr marL="0" lvl="1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7688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in the workplace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Workplace </a:t>
            </a:r>
            <a:r>
              <a:rPr lang="en-GB" dirty="0"/>
              <a:t>creativity </a:t>
            </a:r>
            <a:r>
              <a:rPr lang="en-GB" dirty="0" smtClean="0"/>
              <a:t>a </a:t>
            </a:r>
            <a:r>
              <a:rPr lang="en-GB" dirty="0"/>
              <a:t>key driver of organizational </a:t>
            </a:r>
            <a:r>
              <a:rPr lang="en-GB" dirty="0" smtClean="0"/>
              <a:t>innovation, novelty </a:t>
            </a:r>
            <a:r>
              <a:rPr lang="en-GB" dirty="0"/>
              <a:t>and </a:t>
            </a:r>
            <a:r>
              <a:rPr lang="en-GB" dirty="0" smtClean="0"/>
              <a:t>achievement</a:t>
            </a:r>
          </a:p>
          <a:p>
            <a:pPr lvl="1"/>
            <a:r>
              <a:rPr lang="en-GB" dirty="0" smtClean="0"/>
              <a:t>‘Employee-driven innovation’ (EDI) [</a:t>
            </a:r>
            <a:r>
              <a:rPr lang="en-GB" dirty="0" smtClean="0">
                <a:hlinkClick r:id="rId2" action="ppaction://hlinksldjump"/>
              </a:rPr>
              <a:t>1</a:t>
            </a:r>
            <a:r>
              <a:rPr lang="en-GB" dirty="0" smtClean="0"/>
              <a:t>] </a:t>
            </a:r>
          </a:p>
          <a:p>
            <a:r>
              <a:rPr lang="en-GB" dirty="0"/>
              <a:t>Informing organizational decision making</a:t>
            </a:r>
          </a:p>
          <a:p>
            <a:r>
              <a:rPr lang="en-GB" dirty="0" smtClean="0"/>
              <a:t>Building knowledge capacity (the knowledge org.)</a:t>
            </a:r>
          </a:p>
          <a:p>
            <a:r>
              <a:rPr lang="en-GB" dirty="0" smtClean="0"/>
              <a:t>Fallacy of ‘scientific knowledge’ in the workplace [</a:t>
            </a:r>
            <a:r>
              <a:rPr lang="en-GB" dirty="0" smtClean="0">
                <a:hlinkClick r:id="rId2" action="ppaction://hlinksldjump"/>
              </a:rPr>
              <a:t>5</a:t>
            </a:r>
            <a:r>
              <a:rPr lang="en-GB" dirty="0" smtClean="0"/>
              <a:t>]</a:t>
            </a:r>
          </a:p>
          <a:p>
            <a:pPr lvl="1"/>
            <a:r>
              <a:rPr lang="en-GB" dirty="0" smtClean="0"/>
              <a:t>Practitioner as mere ‘consumer of scientific knowledge’ promulgated by academia</a:t>
            </a:r>
          </a:p>
          <a:p>
            <a:pPr lvl="1"/>
            <a:r>
              <a:rPr lang="en-GB" dirty="0" smtClean="0"/>
              <a:t>Failure of academia to address real practitioner problems</a:t>
            </a:r>
          </a:p>
          <a:p>
            <a:pPr lvl="1"/>
            <a:r>
              <a:rPr lang="en-GB" dirty="0" smtClean="0"/>
              <a:t>Overestimation of the applicability of academic research in practitioner contexts [</a:t>
            </a:r>
            <a:r>
              <a:rPr lang="en-GB" dirty="0" smtClean="0">
                <a:hlinkClick r:id="rId2" action="ppaction://hlinksldjump"/>
              </a:rPr>
              <a:t>4</a:t>
            </a:r>
            <a:r>
              <a:rPr lang="en-GB" dirty="0" smtClean="0"/>
              <a:t>]</a:t>
            </a:r>
          </a:p>
          <a:p>
            <a:pPr lvl="1"/>
            <a:r>
              <a:rPr lang="en-GB" dirty="0" smtClean="0"/>
              <a:t>Communication breakdown?! Semantic drifting?! Research-to-practice disconnection?!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843" y="2187724"/>
            <a:ext cx="2139436" cy="248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455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maturity needed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Problems at the academic side of research; </a:t>
            </a:r>
            <a:r>
              <a:rPr lang="en-GB" i="1" dirty="0" smtClean="0"/>
              <a:t>but…</a:t>
            </a:r>
          </a:p>
          <a:p>
            <a:r>
              <a:rPr lang="en-GB" dirty="0" smtClean="0"/>
              <a:t>Need for research maturity in workplace:</a:t>
            </a:r>
          </a:p>
          <a:p>
            <a:pPr lvl="1"/>
            <a:r>
              <a:rPr lang="en-GB" dirty="0" smtClean="0"/>
              <a:t>Randomness of day-to-day practitioner problem-solving</a:t>
            </a:r>
          </a:p>
          <a:p>
            <a:pPr lvl="1"/>
            <a:r>
              <a:rPr lang="en-GB" dirty="0" smtClean="0"/>
              <a:t>Lack of documentation in approaches or analysis</a:t>
            </a:r>
          </a:p>
          <a:p>
            <a:pPr lvl="1"/>
            <a:r>
              <a:rPr lang="en-GB" dirty="0" smtClean="0"/>
              <a:t>Lack of formal approaches adopted</a:t>
            </a:r>
          </a:p>
          <a:p>
            <a:r>
              <a:rPr lang="en-GB" dirty="0" smtClean="0"/>
              <a:t>Press </a:t>
            </a:r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&lt;pause&gt; --- &lt;Breathe deeply&gt; !</a:t>
            </a:r>
          </a:p>
          <a:p>
            <a:pPr lvl="1"/>
            <a:r>
              <a:rPr lang="en-GB" dirty="0" smtClean="0"/>
              <a:t>Switch to strategic, planned, deliberate approaches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2426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23387" y="560839"/>
            <a:ext cx="5119548" cy="745212"/>
          </a:xfrm>
        </p:spPr>
        <p:txBody>
          <a:bodyPr/>
          <a:lstStyle/>
          <a:p>
            <a:r>
              <a:rPr lang="en-GB" dirty="0" smtClean="0"/>
              <a:t>Research in workplace: a maturity model</a:t>
            </a:r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47755959"/>
              </p:ext>
            </p:extLst>
          </p:nvPr>
        </p:nvGraphicFramePr>
        <p:xfrm>
          <a:off x="2901463" y="-26376"/>
          <a:ext cx="10963104" cy="68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Oval 13"/>
          <p:cNvSpPr/>
          <p:nvPr/>
        </p:nvSpPr>
        <p:spPr>
          <a:xfrm>
            <a:off x="3833446" y="4528039"/>
            <a:ext cx="1705708" cy="82647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Unaware</a:t>
            </a:r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5505198" y="3936919"/>
            <a:ext cx="1813642" cy="791307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Reactive</a:t>
            </a:r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6652846" y="3096282"/>
            <a:ext cx="1682262" cy="721628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Defined</a:t>
            </a:r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6758354" y="1991120"/>
            <a:ext cx="1857100" cy="826476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Committed</a:t>
            </a:r>
            <a:endParaRPr lang="en-GB" dirty="0"/>
          </a:p>
        </p:txBody>
      </p:sp>
      <p:sp>
        <p:nvSpPr>
          <p:cNvPr id="20" name="Oval 19"/>
          <p:cNvSpPr/>
          <p:nvPr/>
        </p:nvSpPr>
        <p:spPr>
          <a:xfrm>
            <a:off x="6312876" y="649874"/>
            <a:ext cx="2573216" cy="106256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Mature: </a:t>
            </a:r>
          </a:p>
          <a:p>
            <a:pPr algn="ctr"/>
            <a:r>
              <a:rPr lang="en-GB" sz="1400" dirty="0" smtClean="0"/>
              <a:t>Embedded – or state of ‘permanent research’</a:t>
            </a:r>
            <a:endParaRPr lang="en-GB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000295" y="2339808"/>
            <a:ext cx="59456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‘Maturity models’…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Popular tool in software, IT systems, </a:t>
            </a:r>
            <a:r>
              <a:rPr lang="en-GB" sz="2000" dirty="0" smtClean="0"/>
              <a:t>business</a:t>
            </a:r>
          </a:p>
          <a:p>
            <a:pPr marL="742915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Cropping up elsewhere [</a:t>
            </a:r>
            <a:r>
              <a:rPr lang="en-GB" sz="2000" dirty="0" smtClean="0">
                <a:hlinkClick r:id="rId7" action="ppaction://hlinksldjump"/>
              </a:rPr>
              <a:t>3</a:t>
            </a:r>
            <a:r>
              <a:rPr lang="en-GB" sz="2000" dirty="0" smtClean="0"/>
              <a:t>] 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Conceptualise or measure IS/ILM research in the workplace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U</a:t>
            </a:r>
            <a:r>
              <a:rPr lang="en-GB" sz="2000" dirty="0" smtClean="0"/>
              <a:t>nderstanding, </a:t>
            </a:r>
            <a:r>
              <a:rPr lang="en-GB" sz="2000" b="1" dirty="0" smtClean="0"/>
              <a:t>NOT</a:t>
            </a:r>
            <a:r>
              <a:rPr lang="en-GB" sz="2000" dirty="0" smtClean="0"/>
              <a:t> undermining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</a:t>
            </a:r>
            <a:r>
              <a:rPr lang="en-GB" sz="2000" dirty="0" smtClean="0"/>
              <a:t>esearch of any type useful!</a:t>
            </a:r>
          </a:p>
        </p:txBody>
      </p:sp>
    </p:spTree>
    <p:extLst>
      <p:ext uri="{BB962C8B-B14F-4D97-AF65-F5344CB8AC3E}">
        <p14:creationId xmlns:p14="http://schemas.microsoft.com/office/powerpoint/2010/main" val="28047590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‘Permanent research’ philosophy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72100" y="1661159"/>
            <a:ext cx="6819900" cy="4984882"/>
          </a:xfrm>
        </p:spPr>
        <p:txBody>
          <a:bodyPr/>
          <a:lstStyle/>
          <a:p>
            <a:r>
              <a:rPr lang="en-GB" dirty="0" smtClean="0"/>
              <a:t>Adopting permanent research – you don’t need to be a Trotskyist!</a:t>
            </a:r>
          </a:p>
          <a:p>
            <a:pPr lvl="1"/>
            <a:r>
              <a:rPr lang="en-GB" dirty="0" smtClean="0"/>
              <a:t>Permanent </a:t>
            </a:r>
            <a:r>
              <a:rPr lang="en-GB" dirty="0"/>
              <a:t>research ≠ </a:t>
            </a:r>
            <a:r>
              <a:rPr lang="en-GB" dirty="0" smtClean="0">
                <a:hlinkClick r:id="rId2"/>
              </a:rPr>
              <a:t>Permanent revolution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</a:p>
          <a:p>
            <a:pPr lvl="2"/>
            <a:r>
              <a:rPr lang="en-GB" dirty="0" smtClean="0">
                <a:sym typeface="Wingdings" panose="05000000000000000000" pitchFamily="2" charset="2"/>
              </a:rPr>
              <a:t>Holistic approach to research in workplace</a:t>
            </a:r>
          </a:p>
          <a:p>
            <a:pPr lvl="2"/>
            <a:r>
              <a:rPr lang="en-GB" dirty="0" smtClean="0">
                <a:sym typeface="Wingdings" panose="05000000000000000000" pitchFamily="2" charset="2"/>
              </a:rPr>
              <a:t>Embedding research philosophy into practice &amp; making time</a:t>
            </a:r>
          </a:p>
          <a:p>
            <a:pPr lvl="2"/>
            <a:r>
              <a:rPr lang="en-GB" dirty="0" smtClean="0">
                <a:sym typeface="Wingdings" panose="05000000000000000000" pitchFamily="2" charset="2"/>
              </a:rPr>
              <a:t>Linking and aligning with organization objectives</a:t>
            </a:r>
          </a:p>
          <a:p>
            <a:pPr lvl="2"/>
            <a:r>
              <a:rPr lang="en-GB" dirty="0" smtClean="0">
                <a:sym typeface="Wingdings" panose="05000000000000000000" pitchFamily="2" charset="2"/>
              </a:rPr>
              <a:t>Factoring research into project planning</a:t>
            </a:r>
          </a:p>
          <a:p>
            <a:pPr lvl="2"/>
            <a:r>
              <a:rPr lang="en-GB" dirty="0" smtClean="0">
                <a:sym typeface="Wingdings" panose="05000000000000000000" pitchFamily="2" charset="2"/>
              </a:rPr>
              <a:t>Acceptance that most problems are not as simple as one might think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Striving for superior understanding; decisions based on evidence; persuading and influencing</a:t>
            </a:r>
          </a:p>
          <a:p>
            <a:pPr lvl="2"/>
            <a:r>
              <a:rPr lang="en-GB" dirty="0" smtClean="0">
                <a:sym typeface="Wingdings" panose="05000000000000000000" pitchFamily="2" charset="2"/>
              </a:rPr>
              <a:t>Or, getting your way?! ;-)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Cultivating research mind-set among colleagues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Career benefits and kudos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Publications…?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287" y="1840214"/>
            <a:ext cx="4193134" cy="3209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964287" y="5314857"/>
            <a:ext cx="427046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err="1">
                <a:hlinkClick r:id="rId4" tooltip="Honoré Daumier"/>
              </a:rPr>
              <a:t>Honoré</a:t>
            </a:r>
            <a:r>
              <a:rPr lang="en-GB" sz="800" dirty="0">
                <a:hlinkClick r:id="rId4" tooltip="Honoré Daumier"/>
              </a:rPr>
              <a:t> Daumier</a:t>
            </a:r>
            <a:r>
              <a:rPr lang="en-GB" sz="800" dirty="0"/>
              <a:t> of the </a:t>
            </a:r>
            <a:r>
              <a:rPr lang="en-GB" sz="800" dirty="0">
                <a:hlinkClick r:id="rId5" tooltip="French Revolution of 1848"/>
              </a:rPr>
              <a:t>French Revolution of </a:t>
            </a:r>
            <a:r>
              <a:rPr lang="en-GB" sz="800" dirty="0" smtClean="0">
                <a:hlinkClick r:id="rId5" tooltip="French Revolution of 1848"/>
              </a:rPr>
              <a:t>1848</a:t>
            </a:r>
            <a:r>
              <a:rPr lang="en-GB" sz="800" dirty="0" smtClean="0"/>
              <a:t> – CC0 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875723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600" y="137264"/>
            <a:ext cx="3604812" cy="2801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7102" y="3556000"/>
            <a:ext cx="3644898" cy="2676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4882" y="197209"/>
            <a:ext cx="3010488" cy="2306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902537960"/>
              </p:ext>
            </p:extLst>
          </p:nvPr>
        </p:nvGraphicFramePr>
        <p:xfrm>
          <a:off x="838200" y="533400"/>
          <a:ext cx="10160000" cy="619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6" name="Picture 2" descr="https://avatars3.githubusercontent.com/u/15779066?s=460&amp;u=509f6b781f476d7c0cf0e613a36eae5ba9c34f5b&amp;v=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1" y="4473045"/>
            <a:ext cx="1298576" cy="12985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2243666" y="4252912"/>
            <a:ext cx="169334" cy="16933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467726" y="3942820"/>
            <a:ext cx="304800" cy="36089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2028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Harnessing permanent research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Publications</a:t>
            </a:r>
          </a:p>
          <a:p>
            <a:pPr lvl="1"/>
            <a:r>
              <a:rPr lang="en-GB" dirty="0" smtClean="0"/>
              <a:t>….not forgetting organizational innovation and the broader objectives of the permanent research philosophy</a:t>
            </a:r>
          </a:p>
          <a:p>
            <a:pPr lvl="1"/>
            <a:r>
              <a:rPr lang="en-GB" dirty="0" smtClean="0"/>
              <a:t>Practice makes perfect!</a:t>
            </a:r>
          </a:p>
          <a:p>
            <a:pPr lvl="1"/>
            <a:r>
              <a:rPr lang="en-GB" dirty="0" smtClean="0"/>
              <a:t>Influencing practice in the sector</a:t>
            </a:r>
          </a:p>
          <a:p>
            <a:r>
              <a:rPr lang="en-GB" dirty="0" smtClean="0"/>
              <a:t>Identifying the research threads</a:t>
            </a:r>
          </a:p>
          <a:p>
            <a:pPr lvl="1"/>
            <a:r>
              <a:rPr lang="en-GB" dirty="0" smtClean="0"/>
              <a:t>Themes, ongoing research questions, ‘reaching for truth’…</a:t>
            </a:r>
          </a:p>
          <a:p>
            <a:pPr lvl="1"/>
            <a:r>
              <a:rPr lang="en-GB" dirty="0" smtClean="0"/>
              <a:t>Establishing the trajectory for future research</a:t>
            </a:r>
          </a:p>
          <a:p>
            <a:pPr lvl="1"/>
            <a:r>
              <a:rPr lang="en-GB" dirty="0" smtClean="0"/>
              <a:t>Observing a coherence in your research….?</a:t>
            </a:r>
          </a:p>
          <a:p>
            <a:r>
              <a:rPr lang="en-GB" dirty="0" smtClean="0"/>
              <a:t>Going beyond: the PhD?</a:t>
            </a:r>
          </a:p>
          <a:p>
            <a:pPr lvl="1"/>
            <a:r>
              <a:rPr lang="en-GB" dirty="0" smtClean="0"/>
              <a:t>Traditional </a:t>
            </a:r>
            <a:r>
              <a:rPr lang="en-GB" dirty="0"/>
              <a:t>doctorates vs.  ???</a:t>
            </a:r>
          </a:p>
          <a:p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78002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PhD by published works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PhD ‘</a:t>
            </a:r>
            <a:r>
              <a:rPr lang="en-GB" dirty="0" smtClean="0">
                <a:hlinkClick r:id="rId2"/>
              </a:rPr>
              <a:t>by publication</a:t>
            </a:r>
            <a:r>
              <a:rPr lang="en-GB" dirty="0" smtClean="0"/>
              <a:t>’</a:t>
            </a:r>
          </a:p>
          <a:p>
            <a:pPr lvl="1"/>
            <a:r>
              <a:rPr lang="en-GB" dirty="0"/>
              <a:t>Evolving nature of doctorates</a:t>
            </a:r>
          </a:p>
          <a:p>
            <a:pPr lvl="1"/>
            <a:r>
              <a:rPr lang="en-GB" dirty="0" smtClean="0"/>
              <a:t>Harnessing those threads and coherence!</a:t>
            </a:r>
          </a:p>
          <a:p>
            <a:pPr lvl="1"/>
            <a:r>
              <a:rPr lang="en-GB" dirty="0" smtClean="0"/>
              <a:t>Can be a superior approach to PhD level research</a:t>
            </a:r>
          </a:p>
          <a:p>
            <a:pPr lvl="1"/>
            <a:r>
              <a:rPr lang="en-GB" dirty="0"/>
              <a:t>Could have planned it that way after </a:t>
            </a:r>
            <a:r>
              <a:rPr lang="en-GB" dirty="0" smtClean="0"/>
              <a:t>all</a:t>
            </a:r>
          </a:p>
          <a:p>
            <a:pPr lvl="1"/>
            <a:r>
              <a:rPr lang="en-GB" dirty="0" smtClean="0"/>
              <a:t>Take the long view….</a:t>
            </a:r>
            <a:endParaRPr lang="en-GB" dirty="0"/>
          </a:p>
          <a:p>
            <a:r>
              <a:rPr lang="en-GB" dirty="0" smtClean="0"/>
              <a:t>But what is it?</a:t>
            </a:r>
          </a:p>
          <a:p>
            <a:pPr lvl="1"/>
            <a:r>
              <a:rPr lang="en-GB" dirty="0" smtClean="0"/>
              <a:t>Collection of published works, </a:t>
            </a:r>
            <a:r>
              <a:rPr lang="en-GB" dirty="0"/>
              <a:t>usually with a common </a:t>
            </a:r>
            <a:r>
              <a:rPr lang="en-GB" dirty="0" smtClean="0"/>
              <a:t>theme, accompanied by….</a:t>
            </a:r>
          </a:p>
          <a:p>
            <a:pPr lvl="1"/>
            <a:r>
              <a:rPr lang="en-GB" dirty="0"/>
              <a:t>Substantial </a:t>
            </a:r>
            <a:r>
              <a:rPr lang="en-GB" dirty="0" smtClean="0"/>
              <a:t>thesis/critical appraisal (40,000-60,000 words)</a:t>
            </a:r>
          </a:p>
          <a:p>
            <a:pPr lvl="1"/>
            <a:r>
              <a:rPr lang="en-GB" dirty="0" smtClean="0"/>
              <a:t>Prima-facie (1,000-5,000 words)</a:t>
            </a:r>
          </a:p>
          <a:p>
            <a:pPr lvl="1"/>
            <a:r>
              <a:rPr lang="en-GB" dirty="0" smtClean="0"/>
              <a:t>Formal </a:t>
            </a:r>
            <a:r>
              <a:rPr lang="en-GB" dirty="0"/>
              <a:t>thesis </a:t>
            </a:r>
            <a:r>
              <a:rPr lang="en-GB" dirty="0" smtClean="0"/>
              <a:t>submission and </a:t>
            </a:r>
            <a:r>
              <a:rPr lang="en-GB" dirty="0"/>
              <a:t>a viva </a:t>
            </a:r>
            <a:r>
              <a:rPr lang="en-GB" dirty="0" smtClean="0"/>
              <a:t>voce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2015" y="1823915"/>
            <a:ext cx="3153508" cy="2102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340884" y="4032695"/>
            <a:ext cx="10246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err="1">
                <a:hlinkClick r:id="rId4"/>
              </a:rPr>
              <a:t>Pixabay</a:t>
            </a:r>
            <a:r>
              <a:rPr lang="en-GB" sz="900" dirty="0">
                <a:hlinkClick r:id="rId4"/>
              </a:rPr>
              <a:t> License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3534480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&amp;D-Powerpoint Template_16x9">
  <a:themeElements>
    <a:clrScheme name="Custom 1">
      <a:dk1>
        <a:srgbClr val="2B2B2B"/>
      </a:dk1>
      <a:lt1>
        <a:srgbClr val="F6F8F8"/>
      </a:lt1>
      <a:dk2>
        <a:srgbClr val="2B2B2B"/>
      </a:dk2>
      <a:lt2>
        <a:srgbClr val="FFFFFF"/>
      </a:lt2>
      <a:accent1>
        <a:srgbClr val="092140"/>
      </a:accent1>
      <a:accent2>
        <a:srgbClr val="092140"/>
      </a:accent2>
      <a:accent3>
        <a:srgbClr val="092140"/>
      </a:accent3>
      <a:accent4>
        <a:srgbClr val="092140"/>
      </a:accent4>
      <a:accent5>
        <a:srgbClr val="092140"/>
      </a:accent5>
      <a:accent6>
        <a:srgbClr val="092140"/>
      </a:accent6>
      <a:hlink>
        <a:srgbClr val="092140"/>
      </a:hlink>
      <a:folHlink>
        <a:srgbClr val="09214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2305</TotalTime>
  <Words>1395</Words>
  <Application>Microsoft Office PowerPoint</Application>
  <PresentationFormat>Widescreen</PresentationFormat>
  <Paragraphs>166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Courier New</vt:lpstr>
      <vt:lpstr>Montserrat</vt:lpstr>
      <vt:lpstr>Montserrat Medium</vt:lpstr>
      <vt:lpstr>Wingdings</vt:lpstr>
      <vt:lpstr>B&amp;D-Powerpoint Template_16x9</vt:lpstr>
      <vt:lpstr>Embedding the research method within information science practice: approaches to PhD level research in the workplace</vt:lpstr>
      <vt:lpstr>Introduction…</vt:lpstr>
      <vt:lpstr>Research in the workplace</vt:lpstr>
      <vt:lpstr>Research maturity needed</vt:lpstr>
      <vt:lpstr>Research in workplace: a maturity model</vt:lpstr>
      <vt:lpstr>‘Permanent research’ philosophy</vt:lpstr>
      <vt:lpstr>PowerPoint Presentation</vt:lpstr>
      <vt:lpstr>Harnessing permanent research</vt:lpstr>
      <vt:lpstr>PhD by published works</vt:lpstr>
      <vt:lpstr>PowerPoint Presentation</vt:lpstr>
      <vt:lpstr>PhD: A personal anatomy…</vt:lpstr>
      <vt:lpstr>…but start at the beginning</vt:lpstr>
      <vt:lpstr>Conclusion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O'Donnell</dc:creator>
  <cp:lastModifiedBy>George Werner</cp:lastModifiedBy>
  <cp:revision>157</cp:revision>
  <dcterms:created xsi:type="dcterms:W3CDTF">2020-02-05T16:03:23Z</dcterms:created>
  <dcterms:modified xsi:type="dcterms:W3CDTF">2020-12-07T15:18:03Z</dcterms:modified>
</cp:coreProperties>
</file>